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xboroughCF" panose="020B0604020202020204" charset="-94"/>
      <p:regular r:id="rId24"/>
    </p:embeddedFont>
    <p:embeddedFont>
      <p:font typeface="RoxboroughCF Bold" panose="020B0604020202020204" charset="-94"/>
      <p:regular r:id="rId25"/>
    </p:embeddedFont>
    <p:embeddedFont>
      <p:font typeface="RoxboroughCF Italics" panose="020B0604020202020204" charset="-9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049599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97844" y="999387"/>
            <a:ext cx="7313436" cy="330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5"/>
              </a:lnSpc>
            </a:pPr>
            <a:r>
              <a:rPr lang="en-US" sz="9439">
                <a:solidFill>
                  <a:srgbClr val="272727"/>
                </a:solidFill>
                <a:latin typeface="RoxboroughCF Bold"/>
              </a:rPr>
              <a:t>Home Credit </a:t>
            </a:r>
          </a:p>
          <a:p>
            <a:pPr algn="ctr">
              <a:lnSpc>
                <a:spcPts val="13215"/>
              </a:lnSpc>
            </a:pPr>
            <a:r>
              <a:rPr lang="en-US" sz="9439">
                <a:solidFill>
                  <a:srgbClr val="272727"/>
                </a:solidFill>
                <a:latin typeface="RoxboroughCF Bold"/>
              </a:rPr>
              <a:t>Default Risk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97844" y="5083389"/>
            <a:ext cx="7590156" cy="3553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0"/>
              </a:lnSpc>
            </a:pPr>
            <a:r>
              <a:rPr lang="en-US" sz="4168">
                <a:solidFill>
                  <a:srgbClr val="272727"/>
                </a:solidFill>
                <a:latin typeface="RoxboroughCF"/>
              </a:rPr>
              <a:t>Home Credit kuruluşunun müşterilerinin, kredi borcunu geri ödeyip ödeyemeyeceğinin  tahminlenmesi.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381"/>
          <a:stretch>
            <a:fillRect/>
          </a:stretch>
        </p:blipFill>
        <p:spPr>
          <a:xfrm>
            <a:off x="3599812" y="898525"/>
            <a:ext cx="11011865" cy="79329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13920" y="93980"/>
            <a:ext cx="866016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Voting Classifier için ROC Eğrisi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012810"/>
            <a:ext cx="1828800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RoxboroughCF"/>
              </a:rPr>
              <a:t>True Positive Rate = True Positives / (True Positives + False Negatives)     # Sensitivity #RECALL</a:t>
            </a:r>
          </a:p>
          <a:p>
            <a:pPr marL="604521" lvl="1" indent="-30226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RoxboroughCF"/>
              </a:rPr>
              <a:t>False Positive Rate = False Positives / (False Positives + True Negatives)   # #False Positive Rate = 1 - Specificity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071" y="1585069"/>
            <a:ext cx="8830994" cy="63821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81" r="981"/>
          <a:stretch>
            <a:fillRect/>
          </a:stretch>
        </p:blipFill>
        <p:spPr>
          <a:xfrm>
            <a:off x="9144000" y="1585069"/>
            <a:ext cx="9039030" cy="63821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14030" y="43943"/>
            <a:ext cx="11659939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Model 1 - PR Eğrisi ve Classification Raporu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8885284"/>
            <a:ext cx="1828800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RoxboroughCF"/>
              </a:rPr>
              <a:t>Precision = True Positives / (True Positives + False Positives)</a:t>
            </a:r>
          </a:p>
          <a:p>
            <a:pPr marL="604521" lvl="1" indent="-30226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mo"/>
              </a:rPr>
              <a:t>Recall = True Positives / (True Positives + False Negatives) # Sensitivity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947" y="3027387"/>
            <a:ext cx="9337534" cy="42322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00282" y="1028700"/>
            <a:ext cx="12253110" cy="10801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67257" y="2366646"/>
            <a:ext cx="8520743" cy="58586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86301" y="43943"/>
            <a:ext cx="7715399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Model 2 - Temkinli Yaklaşım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7644" y="1984581"/>
            <a:ext cx="10876228" cy="65897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15394" y="93980"/>
            <a:ext cx="11857212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Model 3 ve Flask Uygulaması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07429" y="8915717"/>
            <a:ext cx="9659301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https://home-credit-dsmlbc5.herokuapp.com/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72005"/>
            <a:ext cx="13557463" cy="46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7458"/>
              </a:lnSpc>
              <a:buFont typeface="Arial"/>
              <a:buChar char="•"/>
            </a:pPr>
            <a:r>
              <a:rPr lang="en-US" sz="3300">
                <a:solidFill>
                  <a:srgbClr val="272727"/>
                </a:solidFill>
                <a:latin typeface="RoxboroughCF Bold"/>
              </a:rPr>
              <a:t> İyimser  Model</a:t>
            </a:r>
          </a:p>
          <a:p>
            <a:pPr marL="712470" lvl="1" indent="-356235">
              <a:lnSpc>
                <a:spcPts val="7458"/>
              </a:lnSpc>
              <a:buFont typeface="Arial"/>
              <a:buChar char="•"/>
            </a:pPr>
            <a:r>
              <a:rPr lang="en-US" sz="3300">
                <a:solidFill>
                  <a:srgbClr val="272727"/>
                </a:solidFill>
                <a:latin typeface="RoxboroughCF Bold"/>
              </a:rPr>
              <a:t> Temkinli Model</a:t>
            </a:r>
          </a:p>
          <a:p>
            <a:pPr marL="712470" lvl="1" indent="-356235">
              <a:lnSpc>
                <a:spcPts val="7458"/>
              </a:lnSpc>
              <a:buFont typeface="Arial"/>
              <a:buChar char="•"/>
            </a:pPr>
            <a:r>
              <a:rPr lang="en-US" sz="3300">
                <a:solidFill>
                  <a:srgbClr val="272727"/>
                </a:solidFill>
                <a:latin typeface="RoxboroughCF Bold"/>
              </a:rPr>
              <a:t> Ön Değerlendime Modeli</a:t>
            </a:r>
          </a:p>
          <a:p>
            <a:pPr marL="712470" lvl="1" indent="-356235">
              <a:lnSpc>
                <a:spcPts val="7458"/>
              </a:lnSpc>
              <a:buFont typeface="Arial"/>
              <a:buChar char="•"/>
            </a:pPr>
            <a:r>
              <a:rPr lang="en-US" sz="3300">
                <a:solidFill>
                  <a:srgbClr val="272727"/>
                </a:solidFill>
                <a:latin typeface="RoxboroughCF Bold"/>
              </a:rPr>
              <a:t> Müşteri  Modeli</a:t>
            </a:r>
          </a:p>
          <a:p>
            <a:pPr marL="712470" lvl="1" indent="-356235">
              <a:lnSpc>
                <a:spcPts val="7458"/>
              </a:lnSpc>
              <a:buFont typeface="Arial"/>
              <a:buChar char="•"/>
            </a:pPr>
            <a:r>
              <a:rPr lang="en-US" sz="3300">
                <a:solidFill>
                  <a:srgbClr val="272727"/>
                </a:solidFill>
                <a:latin typeface="RoxboroughCF Bold"/>
              </a:rPr>
              <a:t>Kredi Miktarı Tavsiye Modeli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23637" y="2441321"/>
            <a:ext cx="5325035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15394" y="93980"/>
            <a:ext cx="11857212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Öneriler ve Sonrası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4074" y="2293928"/>
            <a:ext cx="3257214" cy="32740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430" r="3430"/>
          <a:stretch>
            <a:fillRect/>
          </a:stretch>
        </p:blipFill>
        <p:spPr>
          <a:xfrm>
            <a:off x="11243105" y="2293928"/>
            <a:ext cx="3258889" cy="32740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6021" y="2293928"/>
            <a:ext cx="3290595" cy="32740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66487" y="2293928"/>
            <a:ext cx="3326528" cy="32740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916119" y="2293928"/>
            <a:ext cx="3028785" cy="327400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363343" y="160655"/>
            <a:ext cx="956131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RoxboroughCF"/>
              </a:rPr>
              <a:t>Vakit ayırdığınız için teşekkür ederiz..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597" y="5762244"/>
            <a:ext cx="17430307" cy="349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7"/>
              </a:lnSpc>
            </a:pPr>
            <a:r>
              <a:rPr lang="en-US" sz="3900">
                <a:solidFill>
                  <a:srgbClr val="000000"/>
                </a:solidFill>
                <a:latin typeface="RoxboroughCF"/>
              </a:rPr>
              <a:t>Semih Uslu :                            linkedin.com/in/semihuslu</a:t>
            </a:r>
          </a:p>
          <a:p>
            <a:pPr>
              <a:lnSpc>
                <a:spcPts val="5577"/>
              </a:lnSpc>
            </a:pPr>
            <a:r>
              <a:rPr lang="en-US" sz="3900">
                <a:solidFill>
                  <a:srgbClr val="000000"/>
                </a:solidFill>
                <a:latin typeface="RoxboroughCF"/>
              </a:rPr>
              <a:t>Simge Ilgım Horat :             linkedin.com/in/simge-ilgim-horat</a:t>
            </a:r>
          </a:p>
          <a:p>
            <a:pPr>
              <a:lnSpc>
                <a:spcPts val="5577"/>
              </a:lnSpc>
            </a:pPr>
            <a:r>
              <a:rPr lang="en-US" sz="3900">
                <a:solidFill>
                  <a:srgbClr val="000000"/>
                </a:solidFill>
                <a:latin typeface="RoxboroughCF"/>
              </a:rPr>
              <a:t>Ceyhun Kapucu :                linkedin.com/in/ceyhun-kapucu</a:t>
            </a:r>
          </a:p>
          <a:p>
            <a:pPr>
              <a:lnSpc>
                <a:spcPts val="5577"/>
              </a:lnSpc>
            </a:pPr>
            <a:r>
              <a:rPr lang="en-US" sz="3900">
                <a:solidFill>
                  <a:srgbClr val="000000"/>
                </a:solidFill>
                <a:latin typeface="RoxboroughCF"/>
              </a:rPr>
              <a:t>Züleyha Koç :                        linkedin.com/in/zuleyhakoc</a:t>
            </a:r>
          </a:p>
          <a:p>
            <a:pPr>
              <a:lnSpc>
                <a:spcPts val="5577"/>
              </a:lnSpc>
            </a:pPr>
            <a:r>
              <a:rPr lang="en-US" sz="3900">
                <a:solidFill>
                  <a:srgbClr val="000000"/>
                </a:solidFill>
                <a:latin typeface="RoxboroughCF"/>
              </a:rPr>
              <a:t>Ayşe Teğen :                          linkedin.com/in/aysetegen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4591" y="1247888"/>
            <a:ext cx="839881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RoxboroughCF"/>
              </a:rPr>
              <a:t>Projeye Katkı Sağlayan Ekibimiz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350" y="1203229"/>
            <a:ext cx="18288000" cy="8084364"/>
            <a:chOff x="0" y="0"/>
            <a:chExt cx="31179484" cy="13783152"/>
          </a:xfrm>
        </p:grpSpPr>
        <p:sp>
          <p:nvSpPr>
            <p:cNvPr id="3" name="Freeform 3"/>
            <p:cNvSpPr/>
            <p:nvPr/>
          </p:nvSpPr>
          <p:spPr>
            <a:xfrm>
              <a:off x="63500" y="13580365"/>
              <a:ext cx="30618810" cy="68960"/>
            </a:xfrm>
            <a:custGeom>
              <a:avLst/>
              <a:gdLst/>
              <a:ahLst/>
              <a:cxnLst/>
              <a:rect l="l" t="t" r="r" b="b"/>
              <a:pathLst>
                <a:path w="30618810" h="68960">
                  <a:moveTo>
                    <a:pt x="30577408" y="3048"/>
                  </a:moveTo>
                  <a:lnTo>
                    <a:pt x="28798900" y="3048"/>
                  </a:lnTo>
                  <a:lnTo>
                    <a:pt x="20828000" y="3048"/>
                  </a:lnTo>
                  <a:lnTo>
                    <a:pt x="11156823" y="3048"/>
                  </a:lnTo>
                  <a:lnTo>
                    <a:pt x="2794381" y="3048"/>
                  </a:lnTo>
                  <a:cubicBezTo>
                    <a:pt x="1442593" y="3048"/>
                    <a:pt x="128524" y="0"/>
                    <a:pt x="44958" y="3048"/>
                  </a:cubicBezTo>
                  <a:cubicBezTo>
                    <a:pt x="43815" y="3048"/>
                    <a:pt x="42545" y="3048"/>
                    <a:pt x="41402" y="3048"/>
                  </a:cubicBezTo>
                  <a:cubicBezTo>
                    <a:pt x="0" y="3048"/>
                    <a:pt x="0" y="65912"/>
                    <a:pt x="41402" y="65912"/>
                  </a:cubicBezTo>
                  <a:lnTo>
                    <a:pt x="2020443" y="65912"/>
                  </a:lnTo>
                  <a:lnTo>
                    <a:pt x="9991344" y="65912"/>
                  </a:lnTo>
                  <a:lnTo>
                    <a:pt x="19662521" y="65912"/>
                  </a:lnTo>
                  <a:lnTo>
                    <a:pt x="28024835" y="65912"/>
                  </a:lnTo>
                  <a:cubicBezTo>
                    <a:pt x="29376622" y="65912"/>
                    <a:pt x="30490158" y="68960"/>
                    <a:pt x="30573852" y="65912"/>
                  </a:cubicBezTo>
                  <a:cubicBezTo>
                    <a:pt x="30574996" y="65912"/>
                    <a:pt x="30576264" y="65912"/>
                    <a:pt x="30577408" y="65912"/>
                  </a:cubicBezTo>
                  <a:cubicBezTo>
                    <a:pt x="30618810" y="65912"/>
                    <a:pt x="30618810" y="3048"/>
                    <a:pt x="30577408" y="3048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11204067"/>
              <a:ext cx="30618810" cy="68961"/>
            </a:xfrm>
            <a:custGeom>
              <a:avLst/>
              <a:gdLst/>
              <a:ahLst/>
              <a:cxnLst/>
              <a:rect l="l" t="t" r="r" b="b"/>
              <a:pathLst>
                <a:path w="30618810" h="68961">
                  <a:moveTo>
                    <a:pt x="30577408" y="3048"/>
                  </a:moveTo>
                  <a:lnTo>
                    <a:pt x="28798900" y="3048"/>
                  </a:lnTo>
                  <a:lnTo>
                    <a:pt x="20828000" y="3048"/>
                  </a:lnTo>
                  <a:lnTo>
                    <a:pt x="11156823" y="3048"/>
                  </a:lnTo>
                  <a:lnTo>
                    <a:pt x="2794381" y="3048"/>
                  </a:lnTo>
                  <a:cubicBezTo>
                    <a:pt x="1442593" y="3048"/>
                    <a:pt x="128524" y="0"/>
                    <a:pt x="44958" y="3048"/>
                  </a:cubicBezTo>
                  <a:cubicBezTo>
                    <a:pt x="43815" y="3048"/>
                    <a:pt x="42545" y="3048"/>
                    <a:pt x="41402" y="3048"/>
                  </a:cubicBezTo>
                  <a:cubicBezTo>
                    <a:pt x="0" y="3048"/>
                    <a:pt x="0" y="65913"/>
                    <a:pt x="41402" y="65913"/>
                  </a:cubicBezTo>
                  <a:lnTo>
                    <a:pt x="2020443" y="65913"/>
                  </a:lnTo>
                  <a:lnTo>
                    <a:pt x="9991344" y="65913"/>
                  </a:lnTo>
                  <a:lnTo>
                    <a:pt x="19662521" y="65913"/>
                  </a:lnTo>
                  <a:lnTo>
                    <a:pt x="28024835" y="65913"/>
                  </a:lnTo>
                  <a:cubicBezTo>
                    <a:pt x="29376622" y="65913"/>
                    <a:pt x="30490158" y="68961"/>
                    <a:pt x="30573852" y="65913"/>
                  </a:cubicBezTo>
                  <a:cubicBezTo>
                    <a:pt x="30574996" y="65913"/>
                    <a:pt x="30576264" y="65913"/>
                    <a:pt x="30577408" y="65913"/>
                  </a:cubicBezTo>
                  <a:cubicBezTo>
                    <a:pt x="30618810" y="65913"/>
                    <a:pt x="30618810" y="3048"/>
                    <a:pt x="30577408" y="3048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8610092"/>
              <a:ext cx="30618810" cy="68961"/>
            </a:xfrm>
            <a:custGeom>
              <a:avLst/>
              <a:gdLst/>
              <a:ahLst/>
              <a:cxnLst/>
              <a:rect l="l" t="t" r="r" b="b"/>
              <a:pathLst>
                <a:path w="30618810" h="68961">
                  <a:moveTo>
                    <a:pt x="30577408" y="3048"/>
                  </a:moveTo>
                  <a:lnTo>
                    <a:pt x="28798900" y="3048"/>
                  </a:lnTo>
                  <a:lnTo>
                    <a:pt x="20828000" y="3048"/>
                  </a:lnTo>
                  <a:lnTo>
                    <a:pt x="11156823" y="3048"/>
                  </a:lnTo>
                  <a:lnTo>
                    <a:pt x="2794381" y="3048"/>
                  </a:lnTo>
                  <a:cubicBezTo>
                    <a:pt x="1442593" y="3048"/>
                    <a:pt x="128524" y="0"/>
                    <a:pt x="44958" y="3048"/>
                  </a:cubicBezTo>
                  <a:cubicBezTo>
                    <a:pt x="43815" y="3048"/>
                    <a:pt x="42545" y="3048"/>
                    <a:pt x="41402" y="3048"/>
                  </a:cubicBezTo>
                  <a:cubicBezTo>
                    <a:pt x="0" y="3048"/>
                    <a:pt x="0" y="65913"/>
                    <a:pt x="41402" y="65913"/>
                  </a:cubicBezTo>
                  <a:lnTo>
                    <a:pt x="2020443" y="65913"/>
                  </a:lnTo>
                  <a:lnTo>
                    <a:pt x="9991344" y="65913"/>
                  </a:lnTo>
                  <a:lnTo>
                    <a:pt x="19662521" y="65913"/>
                  </a:lnTo>
                  <a:lnTo>
                    <a:pt x="28024835" y="65913"/>
                  </a:lnTo>
                  <a:cubicBezTo>
                    <a:pt x="29376622" y="65913"/>
                    <a:pt x="30490158" y="68961"/>
                    <a:pt x="30573852" y="65913"/>
                  </a:cubicBezTo>
                  <a:cubicBezTo>
                    <a:pt x="30574996" y="65913"/>
                    <a:pt x="30576264" y="65913"/>
                    <a:pt x="30577408" y="65913"/>
                  </a:cubicBezTo>
                  <a:cubicBezTo>
                    <a:pt x="30618810" y="65913"/>
                    <a:pt x="30618810" y="3048"/>
                    <a:pt x="30577408" y="3048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020943"/>
              <a:ext cx="30618810" cy="68961"/>
            </a:xfrm>
            <a:custGeom>
              <a:avLst/>
              <a:gdLst/>
              <a:ahLst/>
              <a:cxnLst/>
              <a:rect l="l" t="t" r="r" b="b"/>
              <a:pathLst>
                <a:path w="30618810" h="68961">
                  <a:moveTo>
                    <a:pt x="30577408" y="3048"/>
                  </a:moveTo>
                  <a:lnTo>
                    <a:pt x="28798900" y="3048"/>
                  </a:lnTo>
                  <a:lnTo>
                    <a:pt x="20828000" y="3048"/>
                  </a:lnTo>
                  <a:lnTo>
                    <a:pt x="11156823" y="3048"/>
                  </a:lnTo>
                  <a:lnTo>
                    <a:pt x="2794381" y="3048"/>
                  </a:lnTo>
                  <a:cubicBezTo>
                    <a:pt x="1442593" y="3048"/>
                    <a:pt x="128524" y="0"/>
                    <a:pt x="44958" y="3048"/>
                  </a:cubicBezTo>
                  <a:cubicBezTo>
                    <a:pt x="43815" y="3048"/>
                    <a:pt x="42545" y="3048"/>
                    <a:pt x="41402" y="3048"/>
                  </a:cubicBezTo>
                  <a:cubicBezTo>
                    <a:pt x="0" y="3048"/>
                    <a:pt x="0" y="65913"/>
                    <a:pt x="41402" y="65913"/>
                  </a:cubicBezTo>
                  <a:lnTo>
                    <a:pt x="2020443" y="65913"/>
                  </a:lnTo>
                  <a:lnTo>
                    <a:pt x="9991344" y="65913"/>
                  </a:lnTo>
                  <a:lnTo>
                    <a:pt x="19662521" y="65913"/>
                  </a:lnTo>
                  <a:lnTo>
                    <a:pt x="28024835" y="65913"/>
                  </a:lnTo>
                  <a:cubicBezTo>
                    <a:pt x="29376622" y="65913"/>
                    <a:pt x="30490158" y="68961"/>
                    <a:pt x="30573852" y="65913"/>
                  </a:cubicBezTo>
                  <a:cubicBezTo>
                    <a:pt x="30574996" y="65913"/>
                    <a:pt x="30576264" y="65913"/>
                    <a:pt x="30577408" y="65913"/>
                  </a:cubicBezTo>
                  <a:cubicBezTo>
                    <a:pt x="30618810" y="65913"/>
                    <a:pt x="30618810" y="3048"/>
                    <a:pt x="30577408" y="3048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3431921"/>
              <a:ext cx="30618810" cy="68961"/>
            </a:xfrm>
            <a:custGeom>
              <a:avLst/>
              <a:gdLst/>
              <a:ahLst/>
              <a:cxnLst/>
              <a:rect l="l" t="t" r="r" b="b"/>
              <a:pathLst>
                <a:path w="30618810" h="68961">
                  <a:moveTo>
                    <a:pt x="30577408" y="3048"/>
                  </a:moveTo>
                  <a:lnTo>
                    <a:pt x="28798900" y="3048"/>
                  </a:lnTo>
                  <a:lnTo>
                    <a:pt x="20828000" y="3048"/>
                  </a:lnTo>
                  <a:lnTo>
                    <a:pt x="11156823" y="3048"/>
                  </a:lnTo>
                  <a:lnTo>
                    <a:pt x="2794381" y="3048"/>
                  </a:lnTo>
                  <a:cubicBezTo>
                    <a:pt x="1442593" y="3048"/>
                    <a:pt x="128524" y="0"/>
                    <a:pt x="44958" y="3048"/>
                  </a:cubicBezTo>
                  <a:cubicBezTo>
                    <a:pt x="43815" y="3048"/>
                    <a:pt x="42545" y="3048"/>
                    <a:pt x="41402" y="3048"/>
                  </a:cubicBezTo>
                  <a:cubicBezTo>
                    <a:pt x="0" y="3048"/>
                    <a:pt x="0" y="65913"/>
                    <a:pt x="41402" y="65913"/>
                  </a:cubicBezTo>
                  <a:lnTo>
                    <a:pt x="2020443" y="65913"/>
                  </a:lnTo>
                  <a:lnTo>
                    <a:pt x="9991344" y="65913"/>
                  </a:lnTo>
                  <a:lnTo>
                    <a:pt x="19662521" y="65913"/>
                  </a:lnTo>
                  <a:lnTo>
                    <a:pt x="28024835" y="65913"/>
                  </a:lnTo>
                  <a:cubicBezTo>
                    <a:pt x="29376622" y="65913"/>
                    <a:pt x="30490158" y="68961"/>
                    <a:pt x="30573852" y="65913"/>
                  </a:cubicBezTo>
                  <a:cubicBezTo>
                    <a:pt x="30574996" y="65913"/>
                    <a:pt x="30576264" y="65913"/>
                    <a:pt x="30577408" y="65913"/>
                  </a:cubicBezTo>
                  <a:cubicBezTo>
                    <a:pt x="30618810" y="65913"/>
                    <a:pt x="30618810" y="3048"/>
                    <a:pt x="30577408" y="3048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680814" y="8692134"/>
              <a:ext cx="12877164" cy="2438400"/>
            </a:xfrm>
            <a:custGeom>
              <a:avLst/>
              <a:gdLst/>
              <a:ahLst/>
              <a:cxnLst/>
              <a:rect l="l" t="t" r="r" b="b"/>
              <a:pathLst>
                <a:path w="12877164" h="2438400">
                  <a:moveTo>
                    <a:pt x="1416178" y="0"/>
                  </a:moveTo>
                  <a:lnTo>
                    <a:pt x="0" y="2438400"/>
                  </a:lnTo>
                  <a:lnTo>
                    <a:pt x="12877165" y="2438400"/>
                  </a:lnTo>
                  <a:lnTo>
                    <a:pt x="11460988" y="0"/>
                  </a:lnTo>
                  <a:lnTo>
                    <a:pt x="1416178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9745198" y="3513963"/>
              <a:ext cx="6743446" cy="2438400"/>
            </a:xfrm>
            <a:custGeom>
              <a:avLst/>
              <a:gdLst/>
              <a:ahLst/>
              <a:cxnLst/>
              <a:rect l="l" t="t" r="r" b="b"/>
              <a:pathLst>
                <a:path w="6743446" h="2438400">
                  <a:moveTo>
                    <a:pt x="1415289" y="0"/>
                  </a:moveTo>
                  <a:lnTo>
                    <a:pt x="0" y="2438400"/>
                  </a:lnTo>
                  <a:lnTo>
                    <a:pt x="6743446" y="2438400"/>
                  </a:lnTo>
                  <a:lnTo>
                    <a:pt x="5328158" y="0"/>
                  </a:lnTo>
                  <a:lnTo>
                    <a:pt x="1415289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222468" y="6103112"/>
              <a:ext cx="9791193" cy="2438400"/>
            </a:xfrm>
            <a:custGeom>
              <a:avLst/>
              <a:gdLst/>
              <a:ahLst/>
              <a:cxnLst/>
              <a:rect l="l" t="t" r="r" b="b"/>
              <a:pathLst>
                <a:path w="9791193" h="2438400">
                  <a:moveTo>
                    <a:pt x="1415795" y="0"/>
                  </a:moveTo>
                  <a:lnTo>
                    <a:pt x="0" y="2438400"/>
                  </a:lnTo>
                  <a:lnTo>
                    <a:pt x="9791193" y="2438400"/>
                  </a:lnTo>
                  <a:lnTo>
                    <a:pt x="8375397" y="0"/>
                  </a:lnTo>
                  <a:lnTo>
                    <a:pt x="1415797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114778" y="11281283"/>
              <a:ext cx="16001239" cy="2438401"/>
            </a:xfrm>
            <a:custGeom>
              <a:avLst/>
              <a:gdLst/>
              <a:ahLst/>
              <a:cxnLst/>
              <a:rect l="l" t="t" r="r" b="b"/>
              <a:pathLst>
                <a:path w="16001239" h="2438401">
                  <a:moveTo>
                    <a:pt x="1415415" y="0"/>
                  </a:moveTo>
                  <a:lnTo>
                    <a:pt x="0" y="2438400"/>
                  </a:lnTo>
                  <a:lnTo>
                    <a:pt x="16001239" y="2438400"/>
                  </a:lnTo>
                  <a:lnTo>
                    <a:pt x="14585825" y="0"/>
                  </a:lnTo>
                  <a:lnTo>
                    <a:pt x="1415415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1208873" y="63500"/>
              <a:ext cx="3824480" cy="3314700"/>
            </a:xfrm>
            <a:custGeom>
              <a:avLst/>
              <a:gdLst/>
              <a:ahLst/>
              <a:cxnLst/>
              <a:rect l="l" t="t" r="r" b="b"/>
              <a:pathLst>
                <a:path w="3824480" h="3314700">
                  <a:moveTo>
                    <a:pt x="0" y="3314700"/>
                  </a:moveTo>
                  <a:lnTo>
                    <a:pt x="1912240" y="0"/>
                  </a:lnTo>
                  <a:lnTo>
                    <a:pt x="3824480" y="3314700"/>
                  </a:lnTo>
                  <a:lnTo>
                    <a:pt x="0" y="331470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16079" y="6610627"/>
            <a:ext cx="821971" cy="821948"/>
            <a:chOff x="0" y="0"/>
            <a:chExt cx="1193800" cy="1193768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57404"/>
                  </a:moveTo>
                  <a:cubicBezTo>
                    <a:pt x="517779" y="57404"/>
                    <a:pt x="502285" y="58166"/>
                    <a:pt x="486791" y="59690"/>
                  </a:cubicBezTo>
                  <a:cubicBezTo>
                    <a:pt x="471297" y="61214"/>
                    <a:pt x="455930" y="63500"/>
                    <a:pt x="440563" y="66548"/>
                  </a:cubicBezTo>
                  <a:cubicBezTo>
                    <a:pt x="425196" y="69596"/>
                    <a:pt x="410210" y="73406"/>
                    <a:pt x="395224" y="77851"/>
                  </a:cubicBezTo>
                  <a:cubicBezTo>
                    <a:pt x="380238" y="82296"/>
                    <a:pt x="365633" y="87630"/>
                    <a:pt x="351282" y="93599"/>
                  </a:cubicBezTo>
                  <a:cubicBezTo>
                    <a:pt x="336931" y="99568"/>
                    <a:pt x="322834" y="106172"/>
                    <a:pt x="308991" y="113538"/>
                  </a:cubicBezTo>
                  <a:cubicBezTo>
                    <a:pt x="295148" y="120904"/>
                    <a:pt x="281940" y="128905"/>
                    <a:pt x="268859" y="137541"/>
                  </a:cubicBezTo>
                  <a:cubicBezTo>
                    <a:pt x="255778" y="146177"/>
                    <a:pt x="243332" y="155448"/>
                    <a:pt x="231394" y="165354"/>
                  </a:cubicBezTo>
                  <a:cubicBezTo>
                    <a:pt x="219456" y="175260"/>
                    <a:pt x="207772" y="185674"/>
                    <a:pt x="196723" y="196723"/>
                  </a:cubicBezTo>
                  <a:cubicBezTo>
                    <a:pt x="185674" y="207772"/>
                    <a:pt x="175260" y="219329"/>
                    <a:pt x="165354" y="231394"/>
                  </a:cubicBezTo>
                  <a:cubicBezTo>
                    <a:pt x="155448" y="243459"/>
                    <a:pt x="146177" y="255905"/>
                    <a:pt x="137541" y="268859"/>
                  </a:cubicBezTo>
                  <a:cubicBezTo>
                    <a:pt x="128905" y="281813"/>
                    <a:pt x="120904" y="295148"/>
                    <a:pt x="113538" y="308991"/>
                  </a:cubicBezTo>
                  <a:cubicBezTo>
                    <a:pt x="106172" y="322834"/>
                    <a:pt x="99568" y="336804"/>
                    <a:pt x="93599" y="351282"/>
                  </a:cubicBezTo>
                  <a:cubicBezTo>
                    <a:pt x="87630" y="365760"/>
                    <a:pt x="82423" y="380365"/>
                    <a:pt x="77851" y="395224"/>
                  </a:cubicBezTo>
                  <a:cubicBezTo>
                    <a:pt x="73279" y="410083"/>
                    <a:pt x="69596" y="425196"/>
                    <a:pt x="66548" y="440563"/>
                  </a:cubicBezTo>
                  <a:cubicBezTo>
                    <a:pt x="63500" y="455930"/>
                    <a:pt x="61214" y="471297"/>
                    <a:pt x="59690" y="486791"/>
                  </a:cubicBezTo>
                  <a:cubicBezTo>
                    <a:pt x="58166" y="502285"/>
                    <a:pt x="57404" y="517906"/>
                    <a:pt x="57404" y="533400"/>
                  </a:cubicBezTo>
                  <a:cubicBezTo>
                    <a:pt x="57404" y="548894"/>
                    <a:pt x="58166" y="564515"/>
                    <a:pt x="59690" y="580009"/>
                  </a:cubicBezTo>
                  <a:cubicBezTo>
                    <a:pt x="61214" y="595503"/>
                    <a:pt x="63500" y="610870"/>
                    <a:pt x="66548" y="626237"/>
                  </a:cubicBezTo>
                  <a:cubicBezTo>
                    <a:pt x="69596" y="641604"/>
                    <a:pt x="73406" y="656590"/>
                    <a:pt x="77851" y="671576"/>
                  </a:cubicBezTo>
                  <a:cubicBezTo>
                    <a:pt x="82296" y="686562"/>
                    <a:pt x="87630" y="701167"/>
                    <a:pt x="93599" y="715518"/>
                  </a:cubicBezTo>
                  <a:cubicBezTo>
                    <a:pt x="99568" y="729869"/>
                    <a:pt x="106172" y="743966"/>
                    <a:pt x="113538" y="757809"/>
                  </a:cubicBezTo>
                  <a:cubicBezTo>
                    <a:pt x="120904" y="771652"/>
                    <a:pt x="128905" y="784860"/>
                    <a:pt x="137541" y="797941"/>
                  </a:cubicBezTo>
                  <a:cubicBezTo>
                    <a:pt x="146177" y="811022"/>
                    <a:pt x="155448" y="823468"/>
                    <a:pt x="165354" y="835406"/>
                  </a:cubicBezTo>
                  <a:cubicBezTo>
                    <a:pt x="175260" y="847344"/>
                    <a:pt x="185674" y="859028"/>
                    <a:pt x="196723" y="870077"/>
                  </a:cubicBezTo>
                  <a:cubicBezTo>
                    <a:pt x="207772" y="881126"/>
                    <a:pt x="219329" y="891540"/>
                    <a:pt x="231394" y="901446"/>
                  </a:cubicBezTo>
                  <a:cubicBezTo>
                    <a:pt x="243459" y="911352"/>
                    <a:pt x="255905" y="920623"/>
                    <a:pt x="268859" y="929259"/>
                  </a:cubicBezTo>
                  <a:cubicBezTo>
                    <a:pt x="281813" y="937895"/>
                    <a:pt x="295148" y="945896"/>
                    <a:pt x="308991" y="953262"/>
                  </a:cubicBezTo>
                  <a:cubicBezTo>
                    <a:pt x="322834" y="960628"/>
                    <a:pt x="336804" y="967232"/>
                    <a:pt x="351282" y="973201"/>
                  </a:cubicBezTo>
                  <a:cubicBezTo>
                    <a:pt x="365760" y="979170"/>
                    <a:pt x="380365" y="984377"/>
                    <a:pt x="395224" y="988949"/>
                  </a:cubicBezTo>
                  <a:cubicBezTo>
                    <a:pt x="410083" y="993521"/>
                    <a:pt x="425196" y="997204"/>
                    <a:pt x="440563" y="1000252"/>
                  </a:cubicBezTo>
                  <a:cubicBezTo>
                    <a:pt x="455930" y="1003300"/>
                    <a:pt x="471297" y="1005586"/>
                    <a:pt x="486791" y="1007110"/>
                  </a:cubicBezTo>
                  <a:cubicBezTo>
                    <a:pt x="502285" y="1008634"/>
                    <a:pt x="517906" y="1009396"/>
                    <a:pt x="533400" y="1009396"/>
                  </a:cubicBezTo>
                  <a:cubicBezTo>
                    <a:pt x="548894" y="1009396"/>
                    <a:pt x="564515" y="1008634"/>
                    <a:pt x="580009" y="1007110"/>
                  </a:cubicBezTo>
                  <a:cubicBezTo>
                    <a:pt x="595503" y="1005586"/>
                    <a:pt x="610870" y="1003300"/>
                    <a:pt x="626237" y="1000252"/>
                  </a:cubicBezTo>
                  <a:cubicBezTo>
                    <a:pt x="641604" y="997204"/>
                    <a:pt x="656590" y="993394"/>
                    <a:pt x="671576" y="988949"/>
                  </a:cubicBezTo>
                  <a:cubicBezTo>
                    <a:pt x="686562" y="984504"/>
                    <a:pt x="701167" y="979170"/>
                    <a:pt x="715518" y="973201"/>
                  </a:cubicBezTo>
                  <a:cubicBezTo>
                    <a:pt x="729869" y="967232"/>
                    <a:pt x="743966" y="960628"/>
                    <a:pt x="757809" y="953262"/>
                  </a:cubicBezTo>
                  <a:cubicBezTo>
                    <a:pt x="771652" y="945896"/>
                    <a:pt x="784860" y="937895"/>
                    <a:pt x="797941" y="929259"/>
                  </a:cubicBezTo>
                  <a:cubicBezTo>
                    <a:pt x="811022" y="920623"/>
                    <a:pt x="823468" y="911352"/>
                    <a:pt x="835406" y="901446"/>
                  </a:cubicBezTo>
                  <a:cubicBezTo>
                    <a:pt x="847344" y="891540"/>
                    <a:pt x="859028" y="881126"/>
                    <a:pt x="870077" y="870077"/>
                  </a:cubicBezTo>
                  <a:cubicBezTo>
                    <a:pt x="881126" y="859028"/>
                    <a:pt x="891540" y="847471"/>
                    <a:pt x="901446" y="835406"/>
                  </a:cubicBezTo>
                  <a:cubicBezTo>
                    <a:pt x="911352" y="823341"/>
                    <a:pt x="920623" y="810895"/>
                    <a:pt x="929259" y="797941"/>
                  </a:cubicBezTo>
                  <a:cubicBezTo>
                    <a:pt x="937895" y="784987"/>
                    <a:pt x="945896" y="771652"/>
                    <a:pt x="953262" y="757809"/>
                  </a:cubicBezTo>
                  <a:cubicBezTo>
                    <a:pt x="960628" y="743966"/>
                    <a:pt x="967232" y="729996"/>
                    <a:pt x="973201" y="715518"/>
                  </a:cubicBezTo>
                  <a:cubicBezTo>
                    <a:pt x="979170" y="701040"/>
                    <a:pt x="984377" y="686435"/>
                    <a:pt x="988949" y="671576"/>
                  </a:cubicBezTo>
                  <a:cubicBezTo>
                    <a:pt x="993521" y="656717"/>
                    <a:pt x="997204" y="641604"/>
                    <a:pt x="1000252" y="626237"/>
                  </a:cubicBezTo>
                  <a:cubicBezTo>
                    <a:pt x="1003300" y="610870"/>
                    <a:pt x="1005586" y="595503"/>
                    <a:pt x="1007110" y="580009"/>
                  </a:cubicBezTo>
                  <a:cubicBezTo>
                    <a:pt x="1008634" y="564515"/>
                    <a:pt x="1009396" y="548894"/>
                    <a:pt x="1009396" y="533400"/>
                  </a:cubicBezTo>
                  <a:cubicBezTo>
                    <a:pt x="1009396" y="517906"/>
                    <a:pt x="1008634" y="502285"/>
                    <a:pt x="1007110" y="486791"/>
                  </a:cubicBezTo>
                  <a:cubicBezTo>
                    <a:pt x="1005586" y="471297"/>
                    <a:pt x="1003300" y="455930"/>
                    <a:pt x="1000252" y="440563"/>
                  </a:cubicBezTo>
                  <a:cubicBezTo>
                    <a:pt x="997204" y="425196"/>
                    <a:pt x="993394" y="410210"/>
                    <a:pt x="988949" y="395224"/>
                  </a:cubicBezTo>
                  <a:cubicBezTo>
                    <a:pt x="984504" y="380238"/>
                    <a:pt x="979170" y="365633"/>
                    <a:pt x="973201" y="351282"/>
                  </a:cubicBezTo>
                  <a:cubicBezTo>
                    <a:pt x="967232" y="336931"/>
                    <a:pt x="960628" y="322834"/>
                    <a:pt x="953262" y="308991"/>
                  </a:cubicBezTo>
                  <a:cubicBezTo>
                    <a:pt x="945896" y="295148"/>
                    <a:pt x="937895" y="281940"/>
                    <a:pt x="929259" y="268859"/>
                  </a:cubicBezTo>
                  <a:cubicBezTo>
                    <a:pt x="920623" y="255778"/>
                    <a:pt x="911352" y="243332"/>
                    <a:pt x="901446" y="231394"/>
                  </a:cubicBezTo>
                  <a:cubicBezTo>
                    <a:pt x="891540" y="219456"/>
                    <a:pt x="881126" y="207772"/>
                    <a:pt x="870077" y="196723"/>
                  </a:cubicBezTo>
                  <a:cubicBezTo>
                    <a:pt x="859028" y="185674"/>
                    <a:pt x="847471" y="175260"/>
                    <a:pt x="835406" y="165354"/>
                  </a:cubicBezTo>
                  <a:cubicBezTo>
                    <a:pt x="823341" y="155448"/>
                    <a:pt x="810895" y="146177"/>
                    <a:pt x="797941" y="137541"/>
                  </a:cubicBezTo>
                  <a:cubicBezTo>
                    <a:pt x="784987" y="128905"/>
                    <a:pt x="771652" y="120904"/>
                    <a:pt x="757809" y="113538"/>
                  </a:cubicBezTo>
                  <a:cubicBezTo>
                    <a:pt x="743966" y="106172"/>
                    <a:pt x="729996" y="99568"/>
                    <a:pt x="715518" y="93599"/>
                  </a:cubicBezTo>
                  <a:cubicBezTo>
                    <a:pt x="701040" y="87630"/>
                    <a:pt x="686435" y="82423"/>
                    <a:pt x="671576" y="77851"/>
                  </a:cubicBezTo>
                  <a:cubicBezTo>
                    <a:pt x="656717" y="73279"/>
                    <a:pt x="641604" y="69596"/>
                    <a:pt x="626237" y="66548"/>
                  </a:cubicBezTo>
                  <a:cubicBezTo>
                    <a:pt x="610870" y="63500"/>
                    <a:pt x="595503" y="61214"/>
                    <a:pt x="580009" y="59690"/>
                  </a:cubicBezTo>
                  <a:cubicBezTo>
                    <a:pt x="564515" y="58166"/>
                    <a:pt x="548894" y="57404"/>
                    <a:pt x="533400" y="57404"/>
                  </a:cubicBezTo>
                  <a:close/>
                  <a:moveTo>
                    <a:pt x="533400" y="36576"/>
                  </a:moveTo>
                  <a:cubicBezTo>
                    <a:pt x="807339" y="36576"/>
                    <a:pt x="1030224" y="259461"/>
                    <a:pt x="1030224" y="533400"/>
                  </a:cubicBezTo>
                  <a:cubicBezTo>
                    <a:pt x="1030224" y="807339"/>
                    <a:pt x="807339" y="1030224"/>
                    <a:pt x="533400" y="1030224"/>
                  </a:cubicBezTo>
                  <a:cubicBezTo>
                    <a:pt x="259461" y="1030224"/>
                    <a:pt x="36576" y="807339"/>
                    <a:pt x="36576" y="533400"/>
                  </a:cubicBezTo>
                  <a:cubicBezTo>
                    <a:pt x="36576" y="259461"/>
                    <a:pt x="259461" y="36576"/>
                    <a:pt x="533400" y="36576"/>
                  </a:cubicBezTo>
                  <a:close/>
                  <a:moveTo>
                    <a:pt x="533400" y="0"/>
                  </a:moveTo>
                  <a:cubicBezTo>
                    <a:pt x="239268" y="0"/>
                    <a:pt x="0" y="239268"/>
                    <a:pt x="0" y="533400"/>
                  </a:cubicBezTo>
                  <a:cubicBezTo>
                    <a:pt x="0" y="827532"/>
                    <a:pt x="239268" y="1066800"/>
                    <a:pt x="533400" y="1066800"/>
                  </a:cubicBezTo>
                  <a:cubicBezTo>
                    <a:pt x="827532" y="1066800"/>
                    <a:pt x="1066800" y="827532"/>
                    <a:pt x="1066800" y="533400"/>
                  </a:cubicBezTo>
                  <a:cubicBezTo>
                    <a:pt x="1066800" y="239268"/>
                    <a:pt x="827532" y="0"/>
                    <a:pt x="533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2796" y="259969"/>
              <a:ext cx="610616" cy="632206"/>
            </a:xfrm>
            <a:custGeom>
              <a:avLst/>
              <a:gdLst/>
              <a:ahLst/>
              <a:cxnLst/>
              <a:rect l="l" t="t" r="r" b="b"/>
              <a:pathLst>
                <a:path w="610616" h="632206">
                  <a:moveTo>
                    <a:pt x="254" y="288671"/>
                  </a:moveTo>
                  <a:lnTo>
                    <a:pt x="277495" y="0"/>
                  </a:lnTo>
                  <a:lnTo>
                    <a:pt x="515239" y="762"/>
                  </a:lnTo>
                  <a:lnTo>
                    <a:pt x="514223" y="327279"/>
                  </a:lnTo>
                  <a:lnTo>
                    <a:pt x="610616" y="327660"/>
                  </a:lnTo>
                  <a:lnTo>
                    <a:pt x="610235" y="420624"/>
                  </a:lnTo>
                  <a:lnTo>
                    <a:pt x="513842" y="420243"/>
                  </a:lnTo>
                  <a:lnTo>
                    <a:pt x="513842" y="435229"/>
                  </a:lnTo>
                  <a:cubicBezTo>
                    <a:pt x="513842" y="445262"/>
                    <a:pt x="514477" y="452755"/>
                    <a:pt x="515874" y="457708"/>
                  </a:cubicBezTo>
                  <a:cubicBezTo>
                    <a:pt x="517271" y="462661"/>
                    <a:pt x="519811" y="466471"/>
                    <a:pt x="523367" y="468757"/>
                  </a:cubicBezTo>
                  <a:cubicBezTo>
                    <a:pt x="526923" y="471043"/>
                    <a:pt x="531368" y="472313"/>
                    <a:pt x="536702" y="472567"/>
                  </a:cubicBezTo>
                  <a:cubicBezTo>
                    <a:pt x="542036" y="472821"/>
                    <a:pt x="548005" y="473075"/>
                    <a:pt x="554863" y="473075"/>
                  </a:cubicBezTo>
                  <a:lnTo>
                    <a:pt x="575056" y="473202"/>
                  </a:lnTo>
                  <a:lnTo>
                    <a:pt x="574548" y="632206"/>
                  </a:lnTo>
                  <a:lnTo>
                    <a:pt x="214249" y="631063"/>
                  </a:lnTo>
                  <a:lnTo>
                    <a:pt x="214884" y="472186"/>
                  </a:lnTo>
                  <a:lnTo>
                    <a:pt x="240157" y="472313"/>
                  </a:lnTo>
                  <a:cubicBezTo>
                    <a:pt x="255270" y="472440"/>
                    <a:pt x="265049" y="469011"/>
                    <a:pt x="269621" y="462280"/>
                  </a:cubicBezTo>
                  <a:cubicBezTo>
                    <a:pt x="274193" y="455549"/>
                    <a:pt x="276225" y="446659"/>
                    <a:pt x="276352" y="435610"/>
                  </a:cubicBezTo>
                  <a:lnTo>
                    <a:pt x="276352" y="419735"/>
                  </a:lnTo>
                  <a:lnTo>
                    <a:pt x="0" y="418846"/>
                  </a:lnTo>
                  <a:lnTo>
                    <a:pt x="381" y="289052"/>
                  </a:lnTo>
                  <a:close/>
                  <a:moveTo>
                    <a:pt x="116713" y="325882"/>
                  </a:moveTo>
                  <a:lnTo>
                    <a:pt x="276479" y="326390"/>
                  </a:lnTo>
                  <a:lnTo>
                    <a:pt x="276987" y="155448"/>
                  </a:lnTo>
                  <a:lnTo>
                    <a:pt x="116586" y="3260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-131441">
            <a:off x="1207157" y="5154213"/>
            <a:ext cx="815603" cy="815581"/>
            <a:chOff x="0" y="0"/>
            <a:chExt cx="1193800" cy="1193768"/>
          </a:xfrm>
        </p:grpSpPr>
        <p:sp>
          <p:nvSpPr>
            <p:cNvPr id="17" name="Freeform 17"/>
            <p:cNvSpPr/>
            <p:nvPr/>
          </p:nvSpPr>
          <p:spPr>
            <a:xfrm>
              <a:off x="63500" y="635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57404"/>
                  </a:moveTo>
                  <a:cubicBezTo>
                    <a:pt x="517779" y="57404"/>
                    <a:pt x="502285" y="58166"/>
                    <a:pt x="486791" y="59690"/>
                  </a:cubicBezTo>
                  <a:cubicBezTo>
                    <a:pt x="471297" y="61214"/>
                    <a:pt x="455930" y="63500"/>
                    <a:pt x="440563" y="66548"/>
                  </a:cubicBezTo>
                  <a:cubicBezTo>
                    <a:pt x="425196" y="69596"/>
                    <a:pt x="410210" y="73406"/>
                    <a:pt x="395224" y="77851"/>
                  </a:cubicBezTo>
                  <a:cubicBezTo>
                    <a:pt x="380238" y="82296"/>
                    <a:pt x="365633" y="87630"/>
                    <a:pt x="351282" y="93599"/>
                  </a:cubicBezTo>
                  <a:cubicBezTo>
                    <a:pt x="336931" y="99568"/>
                    <a:pt x="322834" y="106172"/>
                    <a:pt x="308991" y="113538"/>
                  </a:cubicBezTo>
                  <a:cubicBezTo>
                    <a:pt x="295148" y="120904"/>
                    <a:pt x="281940" y="128905"/>
                    <a:pt x="268859" y="137541"/>
                  </a:cubicBezTo>
                  <a:cubicBezTo>
                    <a:pt x="255778" y="146177"/>
                    <a:pt x="243332" y="155448"/>
                    <a:pt x="231394" y="165354"/>
                  </a:cubicBezTo>
                  <a:cubicBezTo>
                    <a:pt x="219456" y="175260"/>
                    <a:pt x="207772" y="185674"/>
                    <a:pt x="196723" y="196723"/>
                  </a:cubicBezTo>
                  <a:cubicBezTo>
                    <a:pt x="185674" y="207772"/>
                    <a:pt x="175260" y="219329"/>
                    <a:pt x="165354" y="231394"/>
                  </a:cubicBezTo>
                  <a:cubicBezTo>
                    <a:pt x="155448" y="243459"/>
                    <a:pt x="146177" y="255905"/>
                    <a:pt x="137541" y="268859"/>
                  </a:cubicBezTo>
                  <a:cubicBezTo>
                    <a:pt x="128905" y="281813"/>
                    <a:pt x="120904" y="295148"/>
                    <a:pt x="113538" y="308991"/>
                  </a:cubicBezTo>
                  <a:cubicBezTo>
                    <a:pt x="106172" y="322834"/>
                    <a:pt x="99568" y="336804"/>
                    <a:pt x="93599" y="351282"/>
                  </a:cubicBezTo>
                  <a:cubicBezTo>
                    <a:pt x="87630" y="365760"/>
                    <a:pt x="82423" y="380365"/>
                    <a:pt x="77851" y="395224"/>
                  </a:cubicBezTo>
                  <a:cubicBezTo>
                    <a:pt x="73279" y="410083"/>
                    <a:pt x="69596" y="425196"/>
                    <a:pt x="66548" y="440563"/>
                  </a:cubicBezTo>
                  <a:cubicBezTo>
                    <a:pt x="63500" y="455930"/>
                    <a:pt x="61214" y="471297"/>
                    <a:pt x="59690" y="486791"/>
                  </a:cubicBezTo>
                  <a:cubicBezTo>
                    <a:pt x="58166" y="502285"/>
                    <a:pt x="57404" y="517906"/>
                    <a:pt x="57404" y="533400"/>
                  </a:cubicBezTo>
                  <a:cubicBezTo>
                    <a:pt x="57404" y="548894"/>
                    <a:pt x="58166" y="564515"/>
                    <a:pt x="59690" y="580009"/>
                  </a:cubicBezTo>
                  <a:cubicBezTo>
                    <a:pt x="61214" y="595503"/>
                    <a:pt x="63500" y="610870"/>
                    <a:pt x="66548" y="626237"/>
                  </a:cubicBezTo>
                  <a:cubicBezTo>
                    <a:pt x="69596" y="641604"/>
                    <a:pt x="73406" y="656590"/>
                    <a:pt x="77851" y="671576"/>
                  </a:cubicBezTo>
                  <a:cubicBezTo>
                    <a:pt x="82296" y="686562"/>
                    <a:pt x="87630" y="701167"/>
                    <a:pt x="93599" y="715518"/>
                  </a:cubicBezTo>
                  <a:cubicBezTo>
                    <a:pt x="99568" y="729869"/>
                    <a:pt x="106172" y="743966"/>
                    <a:pt x="113538" y="757809"/>
                  </a:cubicBezTo>
                  <a:cubicBezTo>
                    <a:pt x="120904" y="771652"/>
                    <a:pt x="128905" y="784860"/>
                    <a:pt x="137541" y="797941"/>
                  </a:cubicBezTo>
                  <a:cubicBezTo>
                    <a:pt x="146177" y="811022"/>
                    <a:pt x="155448" y="823468"/>
                    <a:pt x="165354" y="835406"/>
                  </a:cubicBezTo>
                  <a:cubicBezTo>
                    <a:pt x="175260" y="847344"/>
                    <a:pt x="185674" y="859028"/>
                    <a:pt x="196723" y="870077"/>
                  </a:cubicBezTo>
                  <a:cubicBezTo>
                    <a:pt x="207772" y="881126"/>
                    <a:pt x="219329" y="891540"/>
                    <a:pt x="231394" y="901446"/>
                  </a:cubicBezTo>
                  <a:cubicBezTo>
                    <a:pt x="243459" y="911352"/>
                    <a:pt x="255905" y="920623"/>
                    <a:pt x="268859" y="929259"/>
                  </a:cubicBezTo>
                  <a:cubicBezTo>
                    <a:pt x="281813" y="937895"/>
                    <a:pt x="295148" y="945896"/>
                    <a:pt x="308991" y="953262"/>
                  </a:cubicBezTo>
                  <a:cubicBezTo>
                    <a:pt x="322834" y="960628"/>
                    <a:pt x="336804" y="967232"/>
                    <a:pt x="351282" y="973201"/>
                  </a:cubicBezTo>
                  <a:cubicBezTo>
                    <a:pt x="365760" y="979170"/>
                    <a:pt x="380365" y="984377"/>
                    <a:pt x="395224" y="988949"/>
                  </a:cubicBezTo>
                  <a:cubicBezTo>
                    <a:pt x="410083" y="993521"/>
                    <a:pt x="425196" y="997204"/>
                    <a:pt x="440563" y="1000252"/>
                  </a:cubicBezTo>
                  <a:cubicBezTo>
                    <a:pt x="455930" y="1003300"/>
                    <a:pt x="471297" y="1005586"/>
                    <a:pt x="486791" y="1007110"/>
                  </a:cubicBezTo>
                  <a:cubicBezTo>
                    <a:pt x="502285" y="1008634"/>
                    <a:pt x="517906" y="1009396"/>
                    <a:pt x="533400" y="1009396"/>
                  </a:cubicBezTo>
                  <a:cubicBezTo>
                    <a:pt x="548894" y="1009396"/>
                    <a:pt x="564515" y="1008634"/>
                    <a:pt x="580009" y="1007110"/>
                  </a:cubicBezTo>
                  <a:cubicBezTo>
                    <a:pt x="595503" y="1005586"/>
                    <a:pt x="610870" y="1003300"/>
                    <a:pt x="626237" y="1000252"/>
                  </a:cubicBezTo>
                  <a:cubicBezTo>
                    <a:pt x="641604" y="997204"/>
                    <a:pt x="656590" y="993394"/>
                    <a:pt x="671576" y="988949"/>
                  </a:cubicBezTo>
                  <a:cubicBezTo>
                    <a:pt x="686562" y="984504"/>
                    <a:pt x="701167" y="979170"/>
                    <a:pt x="715518" y="973201"/>
                  </a:cubicBezTo>
                  <a:cubicBezTo>
                    <a:pt x="729869" y="967232"/>
                    <a:pt x="743966" y="960628"/>
                    <a:pt x="757809" y="953262"/>
                  </a:cubicBezTo>
                  <a:cubicBezTo>
                    <a:pt x="771652" y="945896"/>
                    <a:pt x="784860" y="937895"/>
                    <a:pt x="797941" y="929259"/>
                  </a:cubicBezTo>
                  <a:cubicBezTo>
                    <a:pt x="811022" y="920623"/>
                    <a:pt x="823468" y="911352"/>
                    <a:pt x="835406" y="901446"/>
                  </a:cubicBezTo>
                  <a:cubicBezTo>
                    <a:pt x="847344" y="891540"/>
                    <a:pt x="859028" y="881126"/>
                    <a:pt x="870077" y="870077"/>
                  </a:cubicBezTo>
                  <a:cubicBezTo>
                    <a:pt x="881126" y="859028"/>
                    <a:pt x="891540" y="847471"/>
                    <a:pt x="901446" y="835406"/>
                  </a:cubicBezTo>
                  <a:cubicBezTo>
                    <a:pt x="911352" y="823341"/>
                    <a:pt x="920623" y="810895"/>
                    <a:pt x="929259" y="797941"/>
                  </a:cubicBezTo>
                  <a:cubicBezTo>
                    <a:pt x="937895" y="784987"/>
                    <a:pt x="945896" y="771652"/>
                    <a:pt x="953262" y="757809"/>
                  </a:cubicBezTo>
                  <a:cubicBezTo>
                    <a:pt x="960628" y="743966"/>
                    <a:pt x="967232" y="729996"/>
                    <a:pt x="973201" y="715518"/>
                  </a:cubicBezTo>
                  <a:cubicBezTo>
                    <a:pt x="979170" y="701040"/>
                    <a:pt x="984377" y="686435"/>
                    <a:pt x="988949" y="671576"/>
                  </a:cubicBezTo>
                  <a:cubicBezTo>
                    <a:pt x="993521" y="656717"/>
                    <a:pt x="997204" y="641604"/>
                    <a:pt x="1000252" y="626237"/>
                  </a:cubicBezTo>
                  <a:cubicBezTo>
                    <a:pt x="1003300" y="610870"/>
                    <a:pt x="1005586" y="595503"/>
                    <a:pt x="1007110" y="580009"/>
                  </a:cubicBezTo>
                  <a:cubicBezTo>
                    <a:pt x="1008634" y="564515"/>
                    <a:pt x="1009396" y="548894"/>
                    <a:pt x="1009396" y="533400"/>
                  </a:cubicBezTo>
                  <a:cubicBezTo>
                    <a:pt x="1009396" y="517906"/>
                    <a:pt x="1008634" y="502285"/>
                    <a:pt x="1007110" y="486791"/>
                  </a:cubicBezTo>
                  <a:cubicBezTo>
                    <a:pt x="1005586" y="471297"/>
                    <a:pt x="1003300" y="455930"/>
                    <a:pt x="1000252" y="440563"/>
                  </a:cubicBezTo>
                  <a:cubicBezTo>
                    <a:pt x="997204" y="425196"/>
                    <a:pt x="993394" y="410210"/>
                    <a:pt x="988949" y="395224"/>
                  </a:cubicBezTo>
                  <a:cubicBezTo>
                    <a:pt x="984504" y="380238"/>
                    <a:pt x="979170" y="365633"/>
                    <a:pt x="973201" y="351282"/>
                  </a:cubicBezTo>
                  <a:cubicBezTo>
                    <a:pt x="967232" y="336931"/>
                    <a:pt x="960628" y="322834"/>
                    <a:pt x="953262" y="308991"/>
                  </a:cubicBezTo>
                  <a:cubicBezTo>
                    <a:pt x="945896" y="295148"/>
                    <a:pt x="937895" y="281940"/>
                    <a:pt x="929259" y="268859"/>
                  </a:cubicBezTo>
                  <a:cubicBezTo>
                    <a:pt x="920623" y="255778"/>
                    <a:pt x="911352" y="243332"/>
                    <a:pt x="901446" y="231394"/>
                  </a:cubicBezTo>
                  <a:cubicBezTo>
                    <a:pt x="891540" y="219456"/>
                    <a:pt x="881126" y="207772"/>
                    <a:pt x="870077" y="196723"/>
                  </a:cubicBezTo>
                  <a:cubicBezTo>
                    <a:pt x="859028" y="185674"/>
                    <a:pt x="847471" y="175260"/>
                    <a:pt x="835406" y="165354"/>
                  </a:cubicBezTo>
                  <a:cubicBezTo>
                    <a:pt x="823341" y="155448"/>
                    <a:pt x="810895" y="146177"/>
                    <a:pt x="797941" y="137541"/>
                  </a:cubicBezTo>
                  <a:cubicBezTo>
                    <a:pt x="784987" y="128905"/>
                    <a:pt x="771652" y="120904"/>
                    <a:pt x="757809" y="113538"/>
                  </a:cubicBezTo>
                  <a:cubicBezTo>
                    <a:pt x="743966" y="106172"/>
                    <a:pt x="729996" y="99568"/>
                    <a:pt x="715518" y="93599"/>
                  </a:cubicBezTo>
                  <a:cubicBezTo>
                    <a:pt x="701040" y="87630"/>
                    <a:pt x="686435" y="82423"/>
                    <a:pt x="671576" y="77851"/>
                  </a:cubicBezTo>
                  <a:cubicBezTo>
                    <a:pt x="656717" y="73279"/>
                    <a:pt x="641604" y="69596"/>
                    <a:pt x="626237" y="66548"/>
                  </a:cubicBezTo>
                  <a:cubicBezTo>
                    <a:pt x="610870" y="63500"/>
                    <a:pt x="595503" y="61214"/>
                    <a:pt x="580009" y="59690"/>
                  </a:cubicBezTo>
                  <a:cubicBezTo>
                    <a:pt x="564515" y="58166"/>
                    <a:pt x="548894" y="57404"/>
                    <a:pt x="533400" y="57404"/>
                  </a:cubicBezTo>
                  <a:close/>
                  <a:moveTo>
                    <a:pt x="533400" y="36576"/>
                  </a:moveTo>
                  <a:cubicBezTo>
                    <a:pt x="807339" y="36576"/>
                    <a:pt x="1030224" y="259461"/>
                    <a:pt x="1030224" y="533400"/>
                  </a:cubicBezTo>
                  <a:cubicBezTo>
                    <a:pt x="1030224" y="807339"/>
                    <a:pt x="807339" y="1030224"/>
                    <a:pt x="533400" y="1030224"/>
                  </a:cubicBezTo>
                  <a:cubicBezTo>
                    <a:pt x="259461" y="1030224"/>
                    <a:pt x="36576" y="807339"/>
                    <a:pt x="36576" y="533400"/>
                  </a:cubicBezTo>
                  <a:cubicBezTo>
                    <a:pt x="36576" y="259461"/>
                    <a:pt x="259461" y="36576"/>
                    <a:pt x="533400" y="36576"/>
                  </a:cubicBezTo>
                  <a:close/>
                  <a:moveTo>
                    <a:pt x="533400" y="0"/>
                  </a:moveTo>
                  <a:cubicBezTo>
                    <a:pt x="239268" y="0"/>
                    <a:pt x="0" y="239268"/>
                    <a:pt x="0" y="533400"/>
                  </a:cubicBezTo>
                  <a:cubicBezTo>
                    <a:pt x="0" y="827532"/>
                    <a:pt x="239268" y="1066800"/>
                    <a:pt x="533400" y="1066800"/>
                  </a:cubicBezTo>
                  <a:cubicBezTo>
                    <a:pt x="827532" y="1066800"/>
                    <a:pt x="1066800" y="827532"/>
                    <a:pt x="1066800" y="533527"/>
                  </a:cubicBezTo>
                  <a:lnTo>
                    <a:pt x="1066800" y="533400"/>
                  </a:lnTo>
                  <a:cubicBezTo>
                    <a:pt x="1066800" y="239268"/>
                    <a:pt x="827532" y="0"/>
                    <a:pt x="533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92481" y="251333"/>
              <a:ext cx="621284" cy="657606"/>
            </a:xfrm>
            <a:custGeom>
              <a:avLst/>
              <a:gdLst/>
              <a:ahLst/>
              <a:cxnLst/>
              <a:rect l="l" t="t" r="r" b="b"/>
              <a:pathLst>
                <a:path w="621284" h="657606">
                  <a:moveTo>
                    <a:pt x="265430" y="124841"/>
                  </a:moveTo>
                  <a:cubicBezTo>
                    <a:pt x="236093" y="124714"/>
                    <a:pt x="214122" y="127889"/>
                    <a:pt x="199898" y="134239"/>
                  </a:cubicBezTo>
                  <a:cubicBezTo>
                    <a:pt x="185674" y="140589"/>
                    <a:pt x="174879" y="146685"/>
                    <a:pt x="167640" y="152400"/>
                  </a:cubicBezTo>
                  <a:cubicBezTo>
                    <a:pt x="173609" y="152908"/>
                    <a:pt x="180340" y="154559"/>
                    <a:pt x="187579" y="156972"/>
                  </a:cubicBezTo>
                  <a:cubicBezTo>
                    <a:pt x="194818" y="159385"/>
                    <a:pt x="201549" y="162941"/>
                    <a:pt x="207645" y="167767"/>
                  </a:cubicBezTo>
                  <a:cubicBezTo>
                    <a:pt x="213741" y="172593"/>
                    <a:pt x="218948" y="178943"/>
                    <a:pt x="223012" y="187071"/>
                  </a:cubicBezTo>
                  <a:cubicBezTo>
                    <a:pt x="227076" y="195199"/>
                    <a:pt x="229235" y="205359"/>
                    <a:pt x="229108" y="217678"/>
                  </a:cubicBezTo>
                  <a:cubicBezTo>
                    <a:pt x="228981" y="240538"/>
                    <a:pt x="220853" y="258826"/>
                    <a:pt x="204343" y="272415"/>
                  </a:cubicBezTo>
                  <a:cubicBezTo>
                    <a:pt x="187833" y="286004"/>
                    <a:pt x="163830" y="292862"/>
                    <a:pt x="132080" y="292735"/>
                  </a:cubicBezTo>
                  <a:cubicBezTo>
                    <a:pt x="116967" y="292735"/>
                    <a:pt x="102489" y="290322"/>
                    <a:pt x="88773" y="285623"/>
                  </a:cubicBezTo>
                  <a:cubicBezTo>
                    <a:pt x="75057" y="280924"/>
                    <a:pt x="62992" y="273685"/>
                    <a:pt x="52451" y="264033"/>
                  </a:cubicBezTo>
                  <a:cubicBezTo>
                    <a:pt x="41910" y="254381"/>
                    <a:pt x="33528" y="242570"/>
                    <a:pt x="27432" y="228346"/>
                  </a:cubicBezTo>
                  <a:cubicBezTo>
                    <a:pt x="21336" y="214122"/>
                    <a:pt x="18288" y="197485"/>
                    <a:pt x="18415" y="178435"/>
                  </a:cubicBezTo>
                  <a:cubicBezTo>
                    <a:pt x="18542" y="151638"/>
                    <a:pt x="25273" y="127254"/>
                    <a:pt x="38862" y="105283"/>
                  </a:cubicBezTo>
                  <a:cubicBezTo>
                    <a:pt x="52451" y="83312"/>
                    <a:pt x="71628" y="64389"/>
                    <a:pt x="96901" y="48641"/>
                  </a:cubicBezTo>
                  <a:cubicBezTo>
                    <a:pt x="122174" y="32893"/>
                    <a:pt x="152527" y="20828"/>
                    <a:pt x="188214" y="12446"/>
                  </a:cubicBezTo>
                  <a:cubicBezTo>
                    <a:pt x="223901" y="4064"/>
                    <a:pt x="264033" y="0"/>
                    <a:pt x="308610" y="254"/>
                  </a:cubicBezTo>
                  <a:cubicBezTo>
                    <a:pt x="345440" y="381"/>
                    <a:pt x="381762" y="3302"/>
                    <a:pt x="417449" y="9017"/>
                  </a:cubicBezTo>
                  <a:cubicBezTo>
                    <a:pt x="453136" y="14732"/>
                    <a:pt x="484759" y="24257"/>
                    <a:pt x="512445" y="37846"/>
                  </a:cubicBezTo>
                  <a:cubicBezTo>
                    <a:pt x="540131" y="51435"/>
                    <a:pt x="562356" y="69088"/>
                    <a:pt x="579374" y="91186"/>
                  </a:cubicBezTo>
                  <a:cubicBezTo>
                    <a:pt x="596392" y="113284"/>
                    <a:pt x="604774" y="140208"/>
                    <a:pt x="604520" y="172212"/>
                  </a:cubicBezTo>
                  <a:cubicBezTo>
                    <a:pt x="604393" y="212217"/>
                    <a:pt x="592455" y="244348"/>
                    <a:pt x="568706" y="268478"/>
                  </a:cubicBezTo>
                  <a:cubicBezTo>
                    <a:pt x="544957" y="292608"/>
                    <a:pt x="509016" y="308737"/>
                    <a:pt x="461010" y="316484"/>
                  </a:cubicBezTo>
                  <a:lnTo>
                    <a:pt x="461010" y="321183"/>
                  </a:lnTo>
                  <a:cubicBezTo>
                    <a:pt x="509016" y="327025"/>
                    <a:pt x="547751" y="342773"/>
                    <a:pt x="577215" y="368300"/>
                  </a:cubicBezTo>
                  <a:cubicBezTo>
                    <a:pt x="606679" y="393827"/>
                    <a:pt x="621284" y="430530"/>
                    <a:pt x="621157" y="478536"/>
                  </a:cubicBezTo>
                  <a:cubicBezTo>
                    <a:pt x="621030" y="499110"/>
                    <a:pt x="615569" y="520065"/>
                    <a:pt x="604647" y="541274"/>
                  </a:cubicBezTo>
                  <a:cubicBezTo>
                    <a:pt x="593725" y="562483"/>
                    <a:pt x="575818" y="581787"/>
                    <a:pt x="550926" y="598932"/>
                  </a:cubicBezTo>
                  <a:cubicBezTo>
                    <a:pt x="526034" y="616077"/>
                    <a:pt x="493395" y="630174"/>
                    <a:pt x="453136" y="641223"/>
                  </a:cubicBezTo>
                  <a:cubicBezTo>
                    <a:pt x="412877" y="652272"/>
                    <a:pt x="363474" y="657606"/>
                    <a:pt x="304927" y="657479"/>
                  </a:cubicBezTo>
                  <a:cubicBezTo>
                    <a:pt x="249301" y="657225"/>
                    <a:pt x="201930" y="651256"/>
                    <a:pt x="163195" y="639445"/>
                  </a:cubicBezTo>
                  <a:cubicBezTo>
                    <a:pt x="124460" y="627634"/>
                    <a:pt x="92837" y="612394"/>
                    <a:pt x="68707" y="593979"/>
                  </a:cubicBezTo>
                  <a:cubicBezTo>
                    <a:pt x="44577" y="575564"/>
                    <a:pt x="26924" y="554482"/>
                    <a:pt x="16129" y="531114"/>
                  </a:cubicBezTo>
                  <a:cubicBezTo>
                    <a:pt x="5334" y="507746"/>
                    <a:pt x="0" y="483870"/>
                    <a:pt x="127" y="459867"/>
                  </a:cubicBezTo>
                  <a:cubicBezTo>
                    <a:pt x="127" y="440690"/>
                    <a:pt x="3175" y="423545"/>
                    <a:pt x="9017" y="408305"/>
                  </a:cubicBezTo>
                  <a:cubicBezTo>
                    <a:pt x="14859" y="393065"/>
                    <a:pt x="23114" y="380238"/>
                    <a:pt x="33401" y="370078"/>
                  </a:cubicBezTo>
                  <a:cubicBezTo>
                    <a:pt x="43688" y="359918"/>
                    <a:pt x="55753" y="352171"/>
                    <a:pt x="69469" y="347091"/>
                  </a:cubicBezTo>
                  <a:cubicBezTo>
                    <a:pt x="83185" y="342011"/>
                    <a:pt x="97663" y="339471"/>
                    <a:pt x="112776" y="339471"/>
                  </a:cubicBezTo>
                  <a:cubicBezTo>
                    <a:pt x="132207" y="339598"/>
                    <a:pt x="148463" y="342138"/>
                    <a:pt x="161671" y="347345"/>
                  </a:cubicBezTo>
                  <a:cubicBezTo>
                    <a:pt x="174879" y="352552"/>
                    <a:pt x="185293" y="359156"/>
                    <a:pt x="193040" y="367157"/>
                  </a:cubicBezTo>
                  <a:cubicBezTo>
                    <a:pt x="200787" y="375158"/>
                    <a:pt x="206502" y="383921"/>
                    <a:pt x="210058" y="393573"/>
                  </a:cubicBezTo>
                  <a:cubicBezTo>
                    <a:pt x="213614" y="403225"/>
                    <a:pt x="215392" y="412369"/>
                    <a:pt x="215392" y="421259"/>
                  </a:cubicBezTo>
                  <a:cubicBezTo>
                    <a:pt x="215265" y="445262"/>
                    <a:pt x="208026" y="463550"/>
                    <a:pt x="193548" y="476504"/>
                  </a:cubicBezTo>
                  <a:cubicBezTo>
                    <a:pt x="179070" y="489458"/>
                    <a:pt x="163195" y="498348"/>
                    <a:pt x="145669" y="503682"/>
                  </a:cubicBezTo>
                  <a:cubicBezTo>
                    <a:pt x="174117" y="521208"/>
                    <a:pt x="212725" y="529971"/>
                    <a:pt x="261239" y="530225"/>
                  </a:cubicBezTo>
                  <a:cubicBezTo>
                    <a:pt x="301244" y="530352"/>
                    <a:pt x="330581" y="522859"/>
                    <a:pt x="349377" y="507746"/>
                  </a:cubicBezTo>
                  <a:cubicBezTo>
                    <a:pt x="368173" y="492633"/>
                    <a:pt x="377571" y="471043"/>
                    <a:pt x="377571" y="442722"/>
                  </a:cubicBezTo>
                  <a:cubicBezTo>
                    <a:pt x="377571" y="428752"/>
                    <a:pt x="374904" y="416687"/>
                    <a:pt x="369316" y="406654"/>
                  </a:cubicBezTo>
                  <a:cubicBezTo>
                    <a:pt x="363728" y="396621"/>
                    <a:pt x="356489" y="388620"/>
                    <a:pt x="347345" y="382397"/>
                  </a:cubicBezTo>
                  <a:cubicBezTo>
                    <a:pt x="338201" y="376174"/>
                    <a:pt x="327787" y="371729"/>
                    <a:pt x="316103" y="368808"/>
                  </a:cubicBezTo>
                  <a:cubicBezTo>
                    <a:pt x="304419" y="365887"/>
                    <a:pt x="292735" y="364490"/>
                    <a:pt x="280924" y="364363"/>
                  </a:cubicBezTo>
                  <a:lnTo>
                    <a:pt x="250444" y="364236"/>
                  </a:lnTo>
                  <a:lnTo>
                    <a:pt x="250825" y="271272"/>
                  </a:lnTo>
                  <a:lnTo>
                    <a:pt x="281305" y="271399"/>
                  </a:lnTo>
                  <a:cubicBezTo>
                    <a:pt x="309626" y="271526"/>
                    <a:pt x="330708" y="264541"/>
                    <a:pt x="344805" y="250571"/>
                  </a:cubicBezTo>
                  <a:cubicBezTo>
                    <a:pt x="358902" y="236601"/>
                    <a:pt x="365887" y="220218"/>
                    <a:pt x="365887" y="201295"/>
                  </a:cubicBezTo>
                  <a:cubicBezTo>
                    <a:pt x="365887" y="186817"/>
                    <a:pt x="363220" y="174498"/>
                    <a:pt x="357632" y="164465"/>
                  </a:cubicBezTo>
                  <a:cubicBezTo>
                    <a:pt x="352044" y="154432"/>
                    <a:pt x="344805" y="146558"/>
                    <a:pt x="335915" y="140589"/>
                  </a:cubicBezTo>
                  <a:cubicBezTo>
                    <a:pt x="327025" y="134620"/>
                    <a:pt x="316357" y="130683"/>
                    <a:pt x="304038" y="128270"/>
                  </a:cubicBezTo>
                  <a:cubicBezTo>
                    <a:pt x="291719" y="125857"/>
                    <a:pt x="279019" y="124714"/>
                    <a:pt x="265557" y="1247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56500" y="3590924"/>
            <a:ext cx="792671" cy="792650"/>
            <a:chOff x="0" y="0"/>
            <a:chExt cx="1193800" cy="1193768"/>
          </a:xfrm>
        </p:grpSpPr>
        <p:sp>
          <p:nvSpPr>
            <p:cNvPr id="20" name="Freeform 20"/>
            <p:cNvSpPr/>
            <p:nvPr/>
          </p:nvSpPr>
          <p:spPr>
            <a:xfrm>
              <a:off x="63500" y="635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57404"/>
                  </a:moveTo>
                  <a:cubicBezTo>
                    <a:pt x="517779" y="57404"/>
                    <a:pt x="502285" y="58166"/>
                    <a:pt x="486791" y="59690"/>
                  </a:cubicBezTo>
                  <a:cubicBezTo>
                    <a:pt x="471297" y="61214"/>
                    <a:pt x="455930" y="63500"/>
                    <a:pt x="440563" y="66548"/>
                  </a:cubicBezTo>
                  <a:cubicBezTo>
                    <a:pt x="425196" y="69596"/>
                    <a:pt x="410210" y="73406"/>
                    <a:pt x="395224" y="77851"/>
                  </a:cubicBezTo>
                  <a:cubicBezTo>
                    <a:pt x="380238" y="82296"/>
                    <a:pt x="365633" y="87630"/>
                    <a:pt x="351282" y="93599"/>
                  </a:cubicBezTo>
                  <a:cubicBezTo>
                    <a:pt x="336931" y="99568"/>
                    <a:pt x="322834" y="106172"/>
                    <a:pt x="308991" y="113538"/>
                  </a:cubicBezTo>
                  <a:cubicBezTo>
                    <a:pt x="295148" y="120904"/>
                    <a:pt x="281940" y="128905"/>
                    <a:pt x="268859" y="137541"/>
                  </a:cubicBezTo>
                  <a:cubicBezTo>
                    <a:pt x="255778" y="146177"/>
                    <a:pt x="243332" y="155448"/>
                    <a:pt x="231394" y="165354"/>
                  </a:cubicBezTo>
                  <a:cubicBezTo>
                    <a:pt x="219456" y="175260"/>
                    <a:pt x="207772" y="185674"/>
                    <a:pt x="196723" y="196723"/>
                  </a:cubicBezTo>
                  <a:cubicBezTo>
                    <a:pt x="185674" y="207772"/>
                    <a:pt x="175260" y="219329"/>
                    <a:pt x="165354" y="231394"/>
                  </a:cubicBezTo>
                  <a:cubicBezTo>
                    <a:pt x="155448" y="243459"/>
                    <a:pt x="146177" y="255905"/>
                    <a:pt x="137541" y="268859"/>
                  </a:cubicBezTo>
                  <a:cubicBezTo>
                    <a:pt x="128905" y="281813"/>
                    <a:pt x="120904" y="295148"/>
                    <a:pt x="113538" y="308991"/>
                  </a:cubicBezTo>
                  <a:cubicBezTo>
                    <a:pt x="106172" y="322834"/>
                    <a:pt x="99568" y="336804"/>
                    <a:pt x="93599" y="351282"/>
                  </a:cubicBezTo>
                  <a:cubicBezTo>
                    <a:pt x="87630" y="365760"/>
                    <a:pt x="82423" y="380365"/>
                    <a:pt x="77851" y="395224"/>
                  </a:cubicBezTo>
                  <a:cubicBezTo>
                    <a:pt x="73279" y="410083"/>
                    <a:pt x="69596" y="425196"/>
                    <a:pt x="66548" y="440563"/>
                  </a:cubicBezTo>
                  <a:cubicBezTo>
                    <a:pt x="63500" y="455930"/>
                    <a:pt x="61214" y="471297"/>
                    <a:pt x="59690" y="486791"/>
                  </a:cubicBezTo>
                  <a:cubicBezTo>
                    <a:pt x="58166" y="502285"/>
                    <a:pt x="57404" y="517906"/>
                    <a:pt x="57404" y="533400"/>
                  </a:cubicBezTo>
                  <a:cubicBezTo>
                    <a:pt x="57404" y="548894"/>
                    <a:pt x="58166" y="564515"/>
                    <a:pt x="59690" y="580009"/>
                  </a:cubicBezTo>
                  <a:cubicBezTo>
                    <a:pt x="61214" y="595503"/>
                    <a:pt x="63500" y="610870"/>
                    <a:pt x="66548" y="626237"/>
                  </a:cubicBezTo>
                  <a:cubicBezTo>
                    <a:pt x="69596" y="641604"/>
                    <a:pt x="73406" y="656590"/>
                    <a:pt x="77851" y="671576"/>
                  </a:cubicBezTo>
                  <a:cubicBezTo>
                    <a:pt x="82296" y="686562"/>
                    <a:pt x="87630" y="701167"/>
                    <a:pt x="93599" y="715518"/>
                  </a:cubicBezTo>
                  <a:cubicBezTo>
                    <a:pt x="99568" y="729869"/>
                    <a:pt x="106172" y="743966"/>
                    <a:pt x="113538" y="757809"/>
                  </a:cubicBezTo>
                  <a:cubicBezTo>
                    <a:pt x="120904" y="771652"/>
                    <a:pt x="128905" y="784860"/>
                    <a:pt x="137541" y="797941"/>
                  </a:cubicBezTo>
                  <a:cubicBezTo>
                    <a:pt x="146177" y="811022"/>
                    <a:pt x="155448" y="823468"/>
                    <a:pt x="165354" y="835406"/>
                  </a:cubicBezTo>
                  <a:cubicBezTo>
                    <a:pt x="175260" y="847344"/>
                    <a:pt x="185674" y="859028"/>
                    <a:pt x="196723" y="870077"/>
                  </a:cubicBezTo>
                  <a:cubicBezTo>
                    <a:pt x="207772" y="881126"/>
                    <a:pt x="219329" y="891540"/>
                    <a:pt x="231394" y="901446"/>
                  </a:cubicBezTo>
                  <a:cubicBezTo>
                    <a:pt x="243459" y="911352"/>
                    <a:pt x="255905" y="920623"/>
                    <a:pt x="268859" y="929259"/>
                  </a:cubicBezTo>
                  <a:cubicBezTo>
                    <a:pt x="281813" y="937895"/>
                    <a:pt x="295148" y="945896"/>
                    <a:pt x="308991" y="953262"/>
                  </a:cubicBezTo>
                  <a:cubicBezTo>
                    <a:pt x="322834" y="960628"/>
                    <a:pt x="336804" y="967232"/>
                    <a:pt x="351282" y="973201"/>
                  </a:cubicBezTo>
                  <a:cubicBezTo>
                    <a:pt x="365760" y="979170"/>
                    <a:pt x="380365" y="984377"/>
                    <a:pt x="395224" y="988949"/>
                  </a:cubicBezTo>
                  <a:cubicBezTo>
                    <a:pt x="410083" y="993521"/>
                    <a:pt x="425196" y="997204"/>
                    <a:pt x="440563" y="1000252"/>
                  </a:cubicBezTo>
                  <a:cubicBezTo>
                    <a:pt x="455930" y="1003300"/>
                    <a:pt x="471297" y="1005586"/>
                    <a:pt x="486791" y="1007110"/>
                  </a:cubicBezTo>
                  <a:cubicBezTo>
                    <a:pt x="502285" y="1008634"/>
                    <a:pt x="517906" y="1009396"/>
                    <a:pt x="533400" y="1009396"/>
                  </a:cubicBezTo>
                  <a:cubicBezTo>
                    <a:pt x="548894" y="1009396"/>
                    <a:pt x="564515" y="1008634"/>
                    <a:pt x="580009" y="1007110"/>
                  </a:cubicBezTo>
                  <a:cubicBezTo>
                    <a:pt x="595503" y="1005586"/>
                    <a:pt x="610870" y="1003300"/>
                    <a:pt x="626237" y="1000252"/>
                  </a:cubicBezTo>
                  <a:cubicBezTo>
                    <a:pt x="641604" y="997204"/>
                    <a:pt x="656590" y="993394"/>
                    <a:pt x="671576" y="988949"/>
                  </a:cubicBezTo>
                  <a:cubicBezTo>
                    <a:pt x="686562" y="984504"/>
                    <a:pt x="701167" y="979170"/>
                    <a:pt x="715518" y="973201"/>
                  </a:cubicBezTo>
                  <a:cubicBezTo>
                    <a:pt x="729869" y="967232"/>
                    <a:pt x="743966" y="960628"/>
                    <a:pt x="757809" y="953262"/>
                  </a:cubicBezTo>
                  <a:cubicBezTo>
                    <a:pt x="771652" y="945896"/>
                    <a:pt x="784860" y="937895"/>
                    <a:pt x="797941" y="929259"/>
                  </a:cubicBezTo>
                  <a:cubicBezTo>
                    <a:pt x="811022" y="920623"/>
                    <a:pt x="823468" y="911352"/>
                    <a:pt x="835406" y="901446"/>
                  </a:cubicBezTo>
                  <a:cubicBezTo>
                    <a:pt x="847344" y="891540"/>
                    <a:pt x="859028" y="881126"/>
                    <a:pt x="870077" y="870077"/>
                  </a:cubicBezTo>
                  <a:cubicBezTo>
                    <a:pt x="881126" y="859028"/>
                    <a:pt x="891540" y="847471"/>
                    <a:pt x="901446" y="835406"/>
                  </a:cubicBezTo>
                  <a:cubicBezTo>
                    <a:pt x="911352" y="823341"/>
                    <a:pt x="920623" y="810895"/>
                    <a:pt x="929259" y="797941"/>
                  </a:cubicBezTo>
                  <a:cubicBezTo>
                    <a:pt x="937895" y="784987"/>
                    <a:pt x="945896" y="771652"/>
                    <a:pt x="953262" y="757809"/>
                  </a:cubicBezTo>
                  <a:cubicBezTo>
                    <a:pt x="960628" y="743966"/>
                    <a:pt x="967232" y="729996"/>
                    <a:pt x="973201" y="715518"/>
                  </a:cubicBezTo>
                  <a:cubicBezTo>
                    <a:pt x="979170" y="701040"/>
                    <a:pt x="984377" y="686435"/>
                    <a:pt x="988949" y="671576"/>
                  </a:cubicBezTo>
                  <a:cubicBezTo>
                    <a:pt x="993521" y="656717"/>
                    <a:pt x="997204" y="641604"/>
                    <a:pt x="1000252" y="626237"/>
                  </a:cubicBezTo>
                  <a:cubicBezTo>
                    <a:pt x="1003300" y="610870"/>
                    <a:pt x="1005586" y="595503"/>
                    <a:pt x="1007110" y="580009"/>
                  </a:cubicBezTo>
                  <a:cubicBezTo>
                    <a:pt x="1008634" y="564515"/>
                    <a:pt x="1009396" y="548894"/>
                    <a:pt x="1009396" y="533400"/>
                  </a:cubicBezTo>
                  <a:cubicBezTo>
                    <a:pt x="1009396" y="517906"/>
                    <a:pt x="1008634" y="502285"/>
                    <a:pt x="1007110" y="486791"/>
                  </a:cubicBezTo>
                  <a:cubicBezTo>
                    <a:pt x="1005586" y="471297"/>
                    <a:pt x="1003300" y="455930"/>
                    <a:pt x="1000252" y="440563"/>
                  </a:cubicBezTo>
                  <a:cubicBezTo>
                    <a:pt x="997204" y="425196"/>
                    <a:pt x="993394" y="410210"/>
                    <a:pt x="988949" y="395224"/>
                  </a:cubicBezTo>
                  <a:cubicBezTo>
                    <a:pt x="984504" y="380238"/>
                    <a:pt x="979170" y="365633"/>
                    <a:pt x="973201" y="351282"/>
                  </a:cubicBezTo>
                  <a:cubicBezTo>
                    <a:pt x="967232" y="336931"/>
                    <a:pt x="960628" y="322834"/>
                    <a:pt x="953262" y="308991"/>
                  </a:cubicBezTo>
                  <a:cubicBezTo>
                    <a:pt x="945896" y="295148"/>
                    <a:pt x="937895" y="281940"/>
                    <a:pt x="929259" y="268859"/>
                  </a:cubicBezTo>
                  <a:cubicBezTo>
                    <a:pt x="920623" y="255778"/>
                    <a:pt x="911352" y="243332"/>
                    <a:pt x="901446" y="231394"/>
                  </a:cubicBezTo>
                  <a:cubicBezTo>
                    <a:pt x="891540" y="219456"/>
                    <a:pt x="881126" y="207772"/>
                    <a:pt x="870077" y="196723"/>
                  </a:cubicBezTo>
                  <a:cubicBezTo>
                    <a:pt x="859028" y="185674"/>
                    <a:pt x="847471" y="175260"/>
                    <a:pt x="835406" y="165354"/>
                  </a:cubicBezTo>
                  <a:cubicBezTo>
                    <a:pt x="823341" y="155448"/>
                    <a:pt x="810895" y="146177"/>
                    <a:pt x="797941" y="137541"/>
                  </a:cubicBezTo>
                  <a:cubicBezTo>
                    <a:pt x="784987" y="128905"/>
                    <a:pt x="771652" y="120904"/>
                    <a:pt x="757809" y="113538"/>
                  </a:cubicBezTo>
                  <a:cubicBezTo>
                    <a:pt x="743966" y="106172"/>
                    <a:pt x="729996" y="99568"/>
                    <a:pt x="715518" y="93599"/>
                  </a:cubicBezTo>
                  <a:cubicBezTo>
                    <a:pt x="701040" y="87630"/>
                    <a:pt x="686435" y="82423"/>
                    <a:pt x="671576" y="77851"/>
                  </a:cubicBezTo>
                  <a:cubicBezTo>
                    <a:pt x="656717" y="73279"/>
                    <a:pt x="641604" y="69596"/>
                    <a:pt x="626237" y="66548"/>
                  </a:cubicBezTo>
                  <a:cubicBezTo>
                    <a:pt x="610870" y="63500"/>
                    <a:pt x="595503" y="61214"/>
                    <a:pt x="580009" y="59690"/>
                  </a:cubicBezTo>
                  <a:cubicBezTo>
                    <a:pt x="564515" y="58166"/>
                    <a:pt x="548894" y="57404"/>
                    <a:pt x="533400" y="57404"/>
                  </a:cubicBezTo>
                  <a:close/>
                  <a:moveTo>
                    <a:pt x="533400" y="36576"/>
                  </a:moveTo>
                  <a:cubicBezTo>
                    <a:pt x="807339" y="36576"/>
                    <a:pt x="1030224" y="259461"/>
                    <a:pt x="1030224" y="533400"/>
                  </a:cubicBezTo>
                  <a:cubicBezTo>
                    <a:pt x="1030224" y="807339"/>
                    <a:pt x="807339" y="1030224"/>
                    <a:pt x="533400" y="1030224"/>
                  </a:cubicBezTo>
                  <a:cubicBezTo>
                    <a:pt x="259461" y="1030224"/>
                    <a:pt x="36576" y="807339"/>
                    <a:pt x="36576" y="533400"/>
                  </a:cubicBezTo>
                  <a:cubicBezTo>
                    <a:pt x="36576" y="259461"/>
                    <a:pt x="259461" y="36576"/>
                    <a:pt x="533400" y="36576"/>
                  </a:cubicBezTo>
                  <a:close/>
                  <a:moveTo>
                    <a:pt x="533400" y="0"/>
                  </a:moveTo>
                  <a:cubicBezTo>
                    <a:pt x="239268" y="0"/>
                    <a:pt x="0" y="239268"/>
                    <a:pt x="0" y="533400"/>
                  </a:cubicBezTo>
                  <a:cubicBezTo>
                    <a:pt x="0" y="827532"/>
                    <a:pt x="239268" y="1066800"/>
                    <a:pt x="533400" y="1066800"/>
                  </a:cubicBezTo>
                  <a:cubicBezTo>
                    <a:pt x="827532" y="1066800"/>
                    <a:pt x="1066800" y="827532"/>
                    <a:pt x="1066800" y="533400"/>
                  </a:cubicBezTo>
                  <a:cubicBezTo>
                    <a:pt x="1066800" y="239268"/>
                    <a:pt x="827532" y="0"/>
                    <a:pt x="533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12801" y="251460"/>
              <a:ext cx="589661" cy="648716"/>
            </a:xfrm>
            <a:custGeom>
              <a:avLst/>
              <a:gdLst/>
              <a:ahLst/>
              <a:cxnLst/>
              <a:rect l="l" t="t" r="r" b="b"/>
              <a:pathLst>
                <a:path w="589661" h="648716">
                  <a:moveTo>
                    <a:pt x="144526" y="526923"/>
                  </a:moveTo>
                  <a:cubicBezTo>
                    <a:pt x="150241" y="519811"/>
                    <a:pt x="157861" y="512064"/>
                    <a:pt x="167386" y="503682"/>
                  </a:cubicBezTo>
                  <a:cubicBezTo>
                    <a:pt x="176911" y="495300"/>
                    <a:pt x="187706" y="487426"/>
                    <a:pt x="200025" y="480187"/>
                  </a:cubicBezTo>
                  <a:cubicBezTo>
                    <a:pt x="212344" y="472948"/>
                    <a:pt x="226187" y="466852"/>
                    <a:pt x="241681" y="461899"/>
                  </a:cubicBezTo>
                  <a:cubicBezTo>
                    <a:pt x="257175" y="456946"/>
                    <a:pt x="273939" y="454533"/>
                    <a:pt x="292227" y="454533"/>
                  </a:cubicBezTo>
                  <a:cubicBezTo>
                    <a:pt x="310769" y="454660"/>
                    <a:pt x="326517" y="455676"/>
                    <a:pt x="339344" y="457708"/>
                  </a:cubicBezTo>
                  <a:cubicBezTo>
                    <a:pt x="352171" y="459740"/>
                    <a:pt x="363855" y="461772"/>
                    <a:pt x="374523" y="464058"/>
                  </a:cubicBezTo>
                  <a:cubicBezTo>
                    <a:pt x="385191" y="466344"/>
                    <a:pt x="395097" y="468376"/>
                    <a:pt x="404495" y="470281"/>
                  </a:cubicBezTo>
                  <a:cubicBezTo>
                    <a:pt x="413893" y="472186"/>
                    <a:pt x="424307" y="473329"/>
                    <a:pt x="435737" y="473456"/>
                  </a:cubicBezTo>
                  <a:cubicBezTo>
                    <a:pt x="457454" y="473583"/>
                    <a:pt x="474472" y="468757"/>
                    <a:pt x="486791" y="459486"/>
                  </a:cubicBezTo>
                  <a:cubicBezTo>
                    <a:pt x="499237" y="450088"/>
                    <a:pt x="505333" y="432562"/>
                    <a:pt x="505333" y="406908"/>
                  </a:cubicBezTo>
                  <a:lnTo>
                    <a:pt x="589661" y="407162"/>
                  </a:lnTo>
                  <a:cubicBezTo>
                    <a:pt x="589534" y="461645"/>
                    <a:pt x="584200" y="504952"/>
                    <a:pt x="573913" y="537083"/>
                  </a:cubicBezTo>
                  <a:cubicBezTo>
                    <a:pt x="563626" y="569214"/>
                    <a:pt x="549402" y="593598"/>
                    <a:pt x="531495" y="610235"/>
                  </a:cubicBezTo>
                  <a:cubicBezTo>
                    <a:pt x="513588" y="626872"/>
                    <a:pt x="492379" y="637413"/>
                    <a:pt x="467868" y="641985"/>
                  </a:cubicBezTo>
                  <a:cubicBezTo>
                    <a:pt x="443357" y="646557"/>
                    <a:pt x="417068" y="648716"/>
                    <a:pt x="389001" y="648589"/>
                  </a:cubicBezTo>
                  <a:cubicBezTo>
                    <a:pt x="366776" y="648462"/>
                    <a:pt x="345186" y="646303"/>
                    <a:pt x="324485" y="641985"/>
                  </a:cubicBezTo>
                  <a:cubicBezTo>
                    <a:pt x="303784" y="637667"/>
                    <a:pt x="283972" y="632968"/>
                    <a:pt x="264922" y="627761"/>
                  </a:cubicBezTo>
                  <a:cubicBezTo>
                    <a:pt x="245872" y="622554"/>
                    <a:pt x="227838" y="617855"/>
                    <a:pt x="210566" y="613537"/>
                  </a:cubicBezTo>
                  <a:cubicBezTo>
                    <a:pt x="193294" y="609219"/>
                    <a:pt x="177038" y="606679"/>
                    <a:pt x="161925" y="606679"/>
                  </a:cubicBezTo>
                  <a:cubicBezTo>
                    <a:pt x="148844" y="606679"/>
                    <a:pt x="138430" y="608457"/>
                    <a:pt x="130810" y="612013"/>
                  </a:cubicBezTo>
                  <a:cubicBezTo>
                    <a:pt x="123190" y="615569"/>
                    <a:pt x="117094" y="619252"/>
                    <a:pt x="112522" y="623316"/>
                  </a:cubicBezTo>
                  <a:cubicBezTo>
                    <a:pt x="107061" y="628269"/>
                    <a:pt x="102870" y="633476"/>
                    <a:pt x="100076" y="639191"/>
                  </a:cubicBezTo>
                  <a:lnTo>
                    <a:pt x="1905" y="638810"/>
                  </a:lnTo>
                  <a:cubicBezTo>
                    <a:pt x="2032" y="595884"/>
                    <a:pt x="6985" y="558927"/>
                    <a:pt x="16637" y="527685"/>
                  </a:cubicBezTo>
                  <a:cubicBezTo>
                    <a:pt x="26289" y="496443"/>
                    <a:pt x="39116" y="469138"/>
                    <a:pt x="54991" y="445897"/>
                  </a:cubicBezTo>
                  <a:cubicBezTo>
                    <a:pt x="70866" y="422656"/>
                    <a:pt x="89154" y="402717"/>
                    <a:pt x="109601" y="386080"/>
                  </a:cubicBezTo>
                  <a:cubicBezTo>
                    <a:pt x="130048" y="369443"/>
                    <a:pt x="150876" y="354838"/>
                    <a:pt x="172085" y="342392"/>
                  </a:cubicBezTo>
                  <a:cubicBezTo>
                    <a:pt x="193294" y="329946"/>
                    <a:pt x="213995" y="318643"/>
                    <a:pt x="234569" y="308737"/>
                  </a:cubicBezTo>
                  <a:cubicBezTo>
                    <a:pt x="255143" y="298831"/>
                    <a:pt x="273177" y="288544"/>
                    <a:pt x="289052" y="278130"/>
                  </a:cubicBezTo>
                  <a:cubicBezTo>
                    <a:pt x="304927" y="267716"/>
                    <a:pt x="317754" y="256159"/>
                    <a:pt x="327279" y="243840"/>
                  </a:cubicBezTo>
                  <a:cubicBezTo>
                    <a:pt x="336804" y="231521"/>
                    <a:pt x="341757" y="217043"/>
                    <a:pt x="341757" y="200152"/>
                  </a:cubicBezTo>
                  <a:cubicBezTo>
                    <a:pt x="341884" y="175006"/>
                    <a:pt x="332105" y="156337"/>
                    <a:pt x="312547" y="143891"/>
                  </a:cubicBezTo>
                  <a:cubicBezTo>
                    <a:pt x="292989" y="131445"/>
                    <a:pt x="269621" y="125349"/>
                    <a:pt x="242189" y="125222"/>
                  </a:cubicBezTo>
                  <a:cubicBezTo>
                    <a:pt x="222758" y="125095"/>
                    <a:pt x="205359" y="126492"/>
                    <a:pt x="189865" y="129286"/>
                  </a:cubicBezTo>
                  <a:cubicBezTo>
                    <a:pt x="174371" y="132080"/>
                    <a:pt x="159766" y="137033"/>
                    <a:pt x="145669" y="144145"/>
                  </a:cubicBezTo>
                  <a:cubicBezTo>
                    <a:pt x="163068" y="149352"/>
                    <a:pt x="178181" y="157734"/>
                    <a:pt x="191008" y="169164"/>
                  </a:cubicBezTo>
                  <a:cubicBezTo>
                    <a:pt x="203835" y="180594"/>
                    <a:pt x="210185" y="197485"/>
                    <a:pt x="210058" y="219837"/>
                  </a:cubicBezTo>
                  <a:cubicBezTo>
                    <a:pt x="210058" y="229743"/>
                    <a:pt x="207772" y="239395"/>
                    <a:pt x="203327" y="248793"/>
                  </a:cubicBezTo>
                  <a:cubicBezTo>
                    <a:pt x="198882" y="258191"/>
                    <a:pt x="192405" y="266446"/>
                    <a:pt x="183896" y="274193"/>
                  </a:cubicBezTo>
                  <a:cubicBezTo>
                    <a:pt x="175387" y="281940"/>
                    <a:pt x="164846" y="287782"/>
                    <a:pt x="151892" y="292100"/>
                  </a:cubicBezTo>
                  <a:cubicBezTo>
                    <a:pt x="138938" y="296418"/>
                    <a:pt x="124460" y="298450"/>
                    <a:pt x="108204" y="298323"/>
                  </a:cubicBezTo>
                  <a:cubicBezTo>
                    <a:pt x="95885" y="298323"/>
                    <a:pt x="83312" y="296291"/>
                    <a:pt x="70358" y="292227"/>
                  </a:cubicBezTo>
                  <a:cubicBezTo>
                    <a:pt x="57404" y="288163"/>
                    <a:pt x="45847" y="281940"/>
                    <a:pt x="35433" y="273050"/>
                  </a:cubicBezTo>
                  <a:cubicBezTo>
                    <a:pt x="25019" y="264160"/>
                    <a:pt x="16510" y="252603"/>
                    <a:pt x="9906" y="238252"/>
                  </a:cubicBezTo>
                  <a:cubicBezTo>
                    <a:pt x="3302" y="223901"/>
                    <a:pt x="0" y="206502"/>
                    <a:pt x="0" y="185928"/>
                  </a:cubicBezTo>
                  <a:cubicBezTo>
                    <a:pt x="127" y="158496"/>
                    <a:pt x="7493" y="133477"/>
                    <a:pt x="22098" y="110617"/>
                  </a:cubicBezTo>
                  <a:cubicBezTo>
                    <a:pt x="36703" y="87757"/>
                    <a:pt x="57277" y="68072"/>
                    <a:pt x="83566" y="51435"/>
                  </a:cubicBezTo>
                  <a:cubicBezTo>
                    <a:pt x="109855" y="34798"/>
                    <a:pt x="141478" y="22098"/>
                    <a:pt x="178435" y="13208"/>
                  </a:cubicBezTo>
                  <a:cubicBezTo>
                    <a:pt x="215392" y="4318"/>
                    <a:pt x="255778" y="0"/>
                    <a:pt x="299720" y="127"/>
                  </a:cubicBezTo>
                  <a:cubicBezTo>
                    <a:pt x="346583" y="254"/>
                    <a:pt x="387858" y="5461"/>
                    <a:pt x="423418" y="15494"/>
                  </a:cubicBezTo>
                  <a:cubicBezTo>
                    <a:pt x="458978" y="25527"/>
                    <a:pt x="489077" y="39497"/>
                    <a:pt x="513207" y="57150"/>
                  </a:cubicBezTo>
                  <a:cubicBezTo>
                    <a:pt x="537337" y="74803"/>
                    <a:pt x="555625" y="95250"/>
                    <a:pt x="567944" y="118618"/>
                  </a:cubicBezTo>
                  <a:cubicBezTo>
                    <a:pt x="580263" y="141986"/>
                    <a:pt x="586105" y="166878"/>
                    <a:pt x="586105" y="193421"/>
                  </a:cubicBezTo>
                  <a:cubicBezTo>
                    <a:pt x="585978" y="225425"/>
                    <a:pt x="580771" y="252095"/>
                    <a:pt x="570484" y="273558"/>
                  </a:cubicBezTo>
                  <a:cubicBezTo>
                    <a:pt x="560197" y="295021"/>
                    <a:pt x="546100" y="312547"/>
                    <a:pt x="528574" y="326517"/>
                  </a:cubicBezTo>
                  <a:cubicBezTo>
                    <a:pt x="511048" y="340487"/>
                    <a:pt x="490728" y="351917"/>
                    <a:pt x="467868" y="360807"/>
                  </a:cubicBezTo>
                  <a:cubicBezTo>
                    <a:pt x="445008" y="369697"/>
                    <a:pt x="421005" y="377571"/>
                    <a:pt x="395732" y="384302"/>
                  </a:cubicBezTo>
                  <a:cubicBezTo>
                    <a:pt x="370459" y="391033"/>
                    <a:pt x="345186" y="397891"/>
                    <a:pt x="319532" y="404368"/>
                  </a:cubicBezTo>
                  <a:cubicBezTo>
                    <a:pt x="293878" y="410845"/>
                    <a:pt x="269367" y="419354"/>
                    <a:pt x="246126" y="429387"/>
                  </a:cubicBezTo>
                  <a:cubicBezTo>
                    <a:pt x="222885" y="439420"/>
                    <a:pt x="201803" y="451993"/>
                    <a:pt x="182880" y="466852"/>
                  </a:cubicBezTo>
                  <a:cubicBezTo>
                    <a:pt x="163957" y="481711"/>
                    <a:pt x="148717" y="501015"/>
                    <a:pt x="137541" y="524256"/>
                  </a:cubicBezTo>
                  <a:lnTo>
                    <a:pt x="144780" y="52692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95248" y="8069742"/>
            <a:ext cx="742802" cy="742782"/>
            <a:chOff x="0" y="0"/>
            <a:chExt cx="1193800" cy="1193768"/>
          </a:xfrm>
        </p:grpSpPr>
        <p:sp>
          <p:nvSpPr>
            <p:cNvPr id="23" name="Freeform 23"/>
            <p:cNvSpPr/>
            <p:nvPr/>
          </p:nvSpPr>
          <p:spPr>
            <a:xfrm>
              <a:off x="63500" y="635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57404"/>
                  </a:moveTo>
                  <a:cubicBezTo>
                    <a:pt x="517779" y="57404"/>
                    <a:pt x="502285" y="58166"/>
                    <a:pt x="486791" y="59690"/>
                  </a:cubicBezTo>
                  <a:cubicBezTo>
                    <a:pt x="471297" y="61214"/>
                    <a:pt x="455930" y="63500"/>
                    <a:pt x="440563" y="66548"/>
                  </a:cubicBezTo>
                  <a:cubicBezTo>
                    <a:pt x="425196" y="69596"/>
                    <a:pt x="410210" y="73406"/>
                    <a:pt x="395224" y="77851"/>
                  </a:cubicBezTo>
                  <a:cubicBezTo>
                    <a:pt x="380238" y="82296"/>
                    <a:pt x="365633" y="87630"/>
                    <a:pt x="351282" y="93599"/>
                  </a:cubicBezTo>
                  <a:cubicBezTo>
                    <a:pt x="336931" y="99568"/>
                    <a:pt x="322834" y="106172"/>
                    <a:pt x="308991" y="113538"/>
                  </a:cubicBezTo>
                  <a:cubicBezTo>
                    <a:pt x="295148" y="120904"/>
                    <a:pt x="281940" y="128905"/>
                    <a:pt x="268859" y="137541"/>
                  </a:cubicBezTo>
                  <a:cubicBezTo>
                    <a:pt x="255778" y="146177"/>
                    <a:pt x="243332" y="155448"/>
                    <a:pt x="231394" y="165354"/>
                  </a:cubicBezTo>
                  <a:cubicBezTo>
                    <a:pt x="219456" y="175260"/>
                    <a:pt x="207772" y="185674"/>
                    <a:pt x="196723" y="196723"/>
                  </a:cubicBezTo>
                  <a:cubicBezTo>
                    <a:pt x="185674" y="207772"/>
                    <a:pt x="175260" y="219329"/>
                    <a:pt x="165354" y="231394"/>
                  </a:cubicBezTo>
                  <a:cubicBezTo>
                    <a:pt x="155448" y="243459"/>
                    <a:pt x="146177" y="255905"/>
                    <a:pt x="137541" y="268859"/>
                  </a:cubicBezTo>
                  <a:cubicBezTo>
                    <a:pt x="128905" y="281813"/>
                    <a:pt x="120904" y="295148"/>
                    <a:pt x="113538" y="308991"/>
                  </a:cubicBezTo>
                  <a:cubicBezTo>
                    <a:pt x="106172" y="322834"/>
                    <a:pt x="99568" y="336804"/>
                    <a:pt x="93599" y="351282"/>
                  </a:cubicBezTo>
                  <a:cubicBezTo>
                    <a:pt x="87630" y="365760"/>
                    <a:pt x="82423" y="380365"/>
                    <a:pt x="77851" y="395224"/>
                  </a:cubicBezTo>
                  <a:cubicBezTo>
                    <a:pt x="73279" y="410083"/>
                    <a:pt x="69596" y="425196"/>
                    <a:pt x="66548" y="440563"/>
                  </a:cubicBezTo>
                  <a:cubicBezTo>
                    <a:pt x="63500" y="455930"/>
                    <a:pt x="61214" y="471297"/>
                    <a:pt x="59690" y="486791"/>
                  </a:cubicBezTo>
                  <a:cubicBezTo>
                    <a:pt x="58166" y="502285"/>
                    <a:pt x="57404" y="517906"/>
                    <a:pt x="57404" y="533400"/>
                  </a:cubicBezTo>
                  <a:cubicBezTo>
                    <a:pt x="57404" y="548894"/>
                    <a:pt x="58166" y="564515"/>
                    <a:pt x="59690" y="580009"/>
                  </a:cubicBezTo>
                  <a:cubicBezTo>
                    <a:pt x="61214" y="595503"/>
                    <a:pt x="63500" y="610870"/>
                    <a:pt x="66548" y="626237"/>
                  </a:cubicBezTo>
                  <a:cubicBezTo>
                    <a:pt x="69596" y="641604"/>
                    <a:pt x="73406" y="656590"/>
                    <a:pt x="77851" y="671576"/>
                  </a:cubicBezTo>
                  <a:cubicBezTo>
                    <a:pt x="82296" y="686562"/>
                    <a:pt x="87630" y="701167"/>
                    <a:pt x="93599" y="715518"/>
                  </a:cubicBezTo>
                  <a:cubicBezTo>
                    <a:pt x="99568" y="729869"/>
                    <a:pt x="106172" y="743966"/>
                    <a:pt x="113538" y="757809"/>
                  </a:cubicBezTo>
                  <a:cubicBezTo>
                    <a:pt x="120904" y="771652"/>
                    <a:pt x="128905" y="784860"/>
                    <a:pt x="137541" y="797941"/>
                  </a:cubicBezTo>
                  <a:cubicBezTo>
                    <a:pt x="146177" y="811022"/>
                    <a:pt x="155448" y="823468"/>
                    <a:pt x="165354" y="835406"/>
                  </a:cubicBezTo>
                  <a:cubicBezTo>
                    <a:pt x="175260" y="847344"/>
                    <a:pt x="185674" y="859028"/>
                    <a:pt x="196723" y="870077"/>
                  </a:cubicBezTo>
                  <a:cubicBezTo>
                    <a:pt x="207772" y="881126"/>
                    <a:pt x="219329" y="891540"/>
                    <a:pt x="231394" y="901446"/>
                  </a:cubicBezTo>
                  <a:cubicBezTo>
                    <a:pt x="243459" y="911352"/>
                    <a:pt x="255905" y="920623"/>
                    <a:pt x="268859" y="929259"/>
                  </a:cubicBezTo>
                  <a:cubicBezTo>
                    <a:pt x="281813" y="937895"/>
                    <a:pt x="295148" y="945896"/>
                    <a:pt x="308991" y="953262"/>
                  </a:cubicBezTo>
                  <a:cubicBezTo>
                    <a:pt x="322834" y="960628"/>
                    <a:pt x="336804" y="967232"/>
                    <a:pt x="351282" y="973201"/>
                  </a:cubicBezTo>
                  <a:cubicBezTo>
                    <a:pt x="365760" y="979170"/>
                    <a:pt x="380365" y="984377"/>
                    <a:pt x="395224" y="988949"/>
                  </a:cubicBezTo>
                  <a:cubicBezTo>
                    <a:pt x="410083" y="993521"/>
                    <a:pt x="425196" y="997204"/>
                    <a:pt x="440563" y="1000252"/>
                  </a:cubicBezTo>
                  <a:cubicBezTo>
                    <a:pt x="455930" y="1003300"/>
                    <a:pt x="471297" y="1005586"/>
                    <a:pt x="486791" y="1007110"/>
                  </a:cubicBezTo>
                  <a:cubicBezTo>
                    <a:pt x="502285" y="1008634"/>
                    <a:pt x="517906" y="1009396"/>
                    <a:pt x="533400" y="1009396"/>
                  </a:cubicBezTo>
                  <a:cubicBezTo>
                    <a:pt x="548894" y="1009396"/>
                    <a:pt x="564515" y="1008634"/>
                    <a:pt x="580009" y="1007110"/>
                  </a:cubicBezTo>
                  <a:cubicBezTo>
                    <a:pt x="595503" y="1005586"/>
                    <a:pt x="610870" y="1003300"/>
                    <a:pt x="626237" y="1000252"/>
                  </a:cubicBezTo>
                  <a:cubicBezTo>
                    <a:pt x="641604" y="997204"/>
                    <a:pt x="656590" y="993394"/>
                    <a:pt x="671576" y="988949"/>
                  </a:cubicBezTo>
                  <a:cubicBezTo>
                    <a:pt x="686562" y="984504"/>
                    <a:pt x="701167" y="979170"/>
                    <a:pt x="715518" y="973201"/>
                  </a:cubicBezTo>
                  <a:cubicBezTo>
                    <a:pt x="729869" y="967232"/>
                    <a:pt x="743966" y="960628"/>
                    <a:pt x="757809" y="953262"/>
                  </a:cubicBezTo>
                  <a:cubicBezTo>
                    <a:pt x="771652" y="945896"/>
                    <a:pt x="784860" y="937895"/>
                    <a:pt x="797941" y="929259"/>
                  </a:cubicBezTo>
                  <a:cubicBezTo>
                    <a:pt x="811022" y="920623"/>
                    <a:pt x="823468" y="911352"/>
                    <a:pt x="835406" y="901446"/>
                  </a:cubicBezTo>
                  <a:cubicBezTo>
                    <a:pt x="847344" y="891540"/>
                    <a:pt x="859028" y="881126"/>
                    <a:pt x="870077" y="870077"/>
                  </a:cubicBezTo>
                  <a:cubicBezTo>
                    <a:pt x="881126" y="859028"/>
                    <a:pt x="891540" y="847471"/>
                    <a:pt x="901446" y="835406"/>
                  </a:cubicBezTo>
                  <a:cubicBezTo>
                    <a:pt x="911352" y="823341"/>
                    <a:pt x="920623" y="810895"/>
                    <a:pt x="929259" y="797941"/>
                  </a:cubicBezTo>
                  <a:cubicBezTo>
                    <a:pt x="937895" y="784987"/>
                    <a:pt x="945896" y="771652"/>
                    <a:pt x="953262" y="757809"/>
                  </a:cubicBezTo>
                  <a:cubicBezTo>
                    <a:pt x="960628" y="743966"/>
                    <a:pt x="967232" y="729996"/>
                    <a:pt x="973201" y="715518"/>
                  </a:cubicBezTo>
                  <a:cubicBezTo>
                    <a:pt x="979170" y="701040"/>
                    <a:pt x="984377" y="686435"/>
                    <a:pt x="988949" y="671576"/>
                  </a:cubicBezTo>
                  <a:cubicBezTo>
                    <a:pt x="993521" y="656717"/>
                    <a:pt x="997204" y="641604"/>
                    <a:pt x="1000252" y="626237"/>
                  </a:cubicBezTo>
                  <a:cubicBezTo>
                    <a:pt x="1003300" y="610870"/>
                    <a:pt x="1005586" y="595503"/>
                    <a:pt x="1007110" y="580009"/>
                  </a:cubicBezTo>
                  <a:cubicBezTo>
                    <a:pt x="1008634" y="564515"/>
                    <a:pt x="1009396" y="548894"/>
                    <a:pt x="1009396" y="533400"/>
                  </a:cubicBezTo>
                  <a:cubicBezTo>
                    <a:pt x="1009396" y="517906"/>
                    <a:pt x="1008634" y="502285"/>
                    <a:pt x="1007110" y="486791"/>
                  </a:cubicBezTo>
                  <a:cubicBezTo>
                    <a:pt x="1005586" y="471297"/>
                    <a:pt x="1003300" y="455930"/>
                    <a:pt x="1000252" y="440563"/>
                  </a:cubicBezTo>
                  <a:cubicBezTo>
                    <a:pt x="997204" y="425196"/>
                    <a:pt x="993394" y="410210"/>
                    <a:pt x="988949" y="395224"/>
                  </a:cubicBezTo>
                  <a:cubicBezTo>
                    <a:pt x="984504" y="380238"/>
                    <a:pt x="979170" y="365633"/>
                    <a:pt x="973201" y="351282"/>
                  </a:cubicBezTo>
                  <a:cubicBezTo>
                    <a:pt x="967232" y="336931"/>
                    <a:pt x="960628" y="322834"/>
                    <a:pt x="953262" y="308991"/>
                  </a:cubicBezTo>
                  <a:cubicBezTo>
                    <a:pt x="945896" y="295148"/>
                    <a:pt x="937895" y="281940"/>
                    <a:pt x="929259" y="268859"/>
                  </a:cubicBezTo>
                  <a:cubicBezTo>
                    <a:pt x="920623" y="255778"/>
                    <a:pt x="911352" y="243332"/>
                    <a:pt x="901446" y="231394"/>
                  </a:cubicBezTo>
                  <a:cubicBezTo>
                    <a:pt x="891540" y="219456"/>
                    <a:pt x="881126" y="207772"/>
                    <a:pt x="870077" y="196723"/>
                  </a:cubicBezTo>
                  <a:cubicBezTo>
                    <a:pt x="859028" y="185674"/>
                    <a:pt x="847471" y="175260"/>
                    <a:pt x="835406" y="165354"/>
                  </a:cubicBezTo>
                  <a:cubicBezTo>
                    <a:pt x="823341" y="155448"/>
                    <a:pt x="810895" y="146177"/>
                    <a:pt x="797941" y="137541"/>
                  </a:cubicBezTo>
                  <a:cubicBezTo>
                    <a:pt x="784987" y="128905"/>
                    <a:pt x="771652" y="120904"/>
                    <a:pt x="757809" y="113538"/>
                  </a:cubicBezTo>
                  <a:cubicBezTo>
                    <a:pt x="743966" y="106172"/>
                    <a:pt x="729996" y="99568"/>
                    <a:pt x="715518" y="93599"/>
                  </a:cubicBezTo>
                  <a:cubicBezTo>
                    <a:pt x="701040" y="87630"/>
                    <a:pt x="686435" y="82423"/>
                    <a:pt x="671576" y="77851"/>
                  </a:cubicBezTo>
                  <a:cubicBezTo>
                    <a:pt x="656717" y="73279"/>
                    <a:pt x="641604" y="69596"/>
                    <a:pt x="626237" y="66548"/>
                  </a:cubicBezTo>
                  <a:cubicBezTo>
                    <a:pt x="610870" y="63500"/>
                    <a:pt x="595503" y="61214"/>
                    <a:pt x="580009" y="59690"/>
                  </a:cubicBezTo>
                  <a:cubicBezTo>
                    <a:pt x="564515" y="58166"/>
                    <a:pt x="548894" y="57404"/>
                    <a:pt x="533400" y="57404"/>
                  </a:cubicBezTo>
                  <a:close/>
                  <a:moveTo>
                    <a:pt x="533400" y="36576"/>
                  </a:moveTo>
                  <a:cubicBezTo>
                    <a:pt x="807339" y="36576"/>
                    <a:pt x="1030224" y="259461"/>
                    <a:pt x="1030224" y="533400"/>
                  </a:cubicBezTo>
                  <a:cubicBezTo>
                    <a:pt x="1030224" y="807339"/>
                    <a:pt x="807339" y="1030224"/>
                    <a:pt x="533400" y="1030224"/>
                  </a:cubicBezTo>
                  <a:cubicBezTo>
                    <a:pt x="259461" y="1030224"/>
                    <a:pt x="36576" y="807339"/>
                    <a:pt x="36576" y="533400"/>
                  </a:cubicBezTo>
                  <a:cubicBezTo>
                    <a:pt x="36576" y="259461"/>
                    <a:pt x="259461" y="36576"/>
                    <a:pt x="533400" y="36576"/>
                  </a:cubicBezTo>
                  <a:close/>
                  <a:moveTo>
                    <a:pt x="533400" y="0"/>
                  </a:moveTo>
                  <a:cubicBezTo>
                    <a:pt x="239268" y="0"/>
                    <a:pt x="0" y="239268"/>
                    <a:pt x="0" y="533400"/>
                  </a:cubicBezTo>
                  <a:cubicBezTo>
                    <a:pt x="0" y="827532"/>
                    <a:pt x="239268" y="1066800"/>
                    <a:pt x="533400" y="1066800"/>
                  </a:cubicBezTo>
                  <a:cubicBezTo>
                    <a:pt x="827532" y="1066800"/>
                    <a:pt x="1066800" y="827532"/>
                    <a:pt x="1066800" y="533400"/>
                  </a:cubicBezTo>
                  <a:cubicBezTo>
                    <a:pt x="1066800" y="239268"/>
                    <a:pt x="827532" y="0"/>
                    <a:pt x="533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316865" y="289814"/>
              <a:ext cx="585597" cy="658368"/>
            </a:xfrm>
            <a:custGeom>
              <a:avLst/>
              <a:gdLst/>
              <a:ahLst/>
              <a:cxnLst/>
              <a:rect l="l" t="t" r="r" b="b"/>
              <a:pathLst>
                <a:path w="585597" h="658368">
                  <a:moveTo>
                    <a:pt x="242824" y="534924"/>
                  </a:moveTo>
                  <a:cubicBezTo>
                    <a:pt x="281432" y="535051"/>
                    <a:pt x="310388" y="524891"/>
                    <a:pt x="329692" y="504571"/>
                  </a:cubicBezTo>
                  <a:cubicBezTo>
                    <a:pt x="348996" y="484251"/>
                    <a:pt x="358775" y="458089"/>
                    <a:pt x="358902" y="426466"/>
                  </a:cubicBezTo>
                  <a:cubicBezTo>
                    <a:pt x="359029" y="393319"/>
                    <a:pt x="348488" y="368046"/>
                    <a:pt x="327279" y="350266"/>
                  </a:cubicBezTo>
                  <a:cubicBezTo>
                    <a:pt x="306070" y="332486"/>
                    <a:pt x="277368" y="323850"/>
                    <a:pt x="241046" y="323596"/>
                  </a:cubicBezTo>
                  <a:cubicBezTo>
                    <a:pt x="217043" y="323469"/>
                    <a:pt x="197739" y="325882"/>
                    <a:pt x="183134" y="330708"/>
                  </a:cubicBezTo>
                  <a:cubicBezTo>
                    <a:pt x="168529" y="335534"/>
                    <a:pt x="157734" y="339471"/>
                    <a:pt x="150495" y="342646"/>
                  </a:cubicBezTo>
                  <a:lnTo>
                    <a:pt x="43434" y="342265"/>
                  </a:lnTo>
                  <a:lnTo>
                    <a:pt x="44577" y="0"/>
                  </a:lnTo>
                  <a:lnTo>
                    <a:pt x="62992" y="127"/>
                  </a:lnTo>
                  <a:cubicBezTo>
                    <a:pt x="85217" y="4191"/>
                    <a:pt x="105029" y="7493"/>
                    <a:pt x="122301" y="10033"/>
                  </a:cubicBezTo>
                  <a:cubicBezTo>
                    <a:pt x="139573" y="12573"/>
                    <a:pt x="156972" y="14351"/>
                    <a:pt x="174625" y="15494"/>
                  </a:cubicBezTo>
                  <a:cubicBezTo>
                    <a:pt x="192278" y="16637"/>
                    <a:pt x="211074" y="17526"/>
                    <a:pt x="231140" y="17780"/>
                  </a:cubicBezTo>
                  <a:cubicBezTo>
                    <a:pt x="251206" y="18034"/>
                    <a:pt x="275082" y="18415"/>
                    <a:pt x="302514" y="18415"/>
                  </a:cubicBezTo>
                  <a:cubicBezTo>
                    <a:pt x="334772" y="18542"/>
                    <a:pt x="363220" y="18288"/>
                    <a:pt x="387731" y="17780"/>
                  </a:cubicBezTo>
                  <a:cubicBezTo>
                    <a:pt x="412242" y="17272"/>
                    <a:pt x="434086" y="16510"/>
                    <a:pt x="453009" y="15367"/>
                  </a:cubicBezTo>
                  <a:cubicBezTo>
                    <a:pt x="471932" y="14224"/>
                    <a:pt x="489077" y="12573"/>
                    <a:pt x="504190" y="10160"/>
                  </a:cubicBezTo>
                  <a:cubicBezTo>
                    <a:pt x="519303" y="7747"/>
                    <a:pt x="533781" y="4953"/>
                    <a:pt x="547497" y="1524"/>
                  </a:cubicBezTo>
                  <a:lnTo>
                    <a:pt x="568452" y="10160"/>
                  </a:lnTo>
                  <a:cubicBezTo>
                    <a:pt x="562356" y="34925"/>
                    <a:pt x="554482" y="57912"/>
                    <a:pt x="544830" y="78867"/>
                  </a:cubicBezTo>
                  <a:cubicBezTo>
                    <a:pt x="535178" y="99822"/>
                    <a:pt x="520827" y="117729"/>
                    <a:pt x="501777" y="132461"/>
                  </a:cubicBezTo>
                  <a:cubicBezTo>
                    <a:pt x="482727" y="147193"/>
                    <a:pt x="457200" y="158877"/>
                    <a:pt x="425196" y="167386"/>
                  </a:cubicBezTo>
                  <a:cubicBezTo>
                    <a:pt x="393192" y="175895"/>
                    <a:pt x="352298" y="180086"/>
                    <a:pt x="302641" y="179832"/>
                  </a:cubicBezTo>
                  <a:cubicBezTo>
                    <a:pt x="273558" y="179705"/>
                    <a:pt x="250825" y="178943"/>
                    <a:pt x="234823" y="177546"/>
                  </a:cubicBezTo>
                  <a:cubicBezTo>
                    <a:pt x="218821" y="176149"/>
                    <a:pt x="205359" y="173990"/>
                    <a:pt x="194818" y="171450"/>
                  </a:cubicBezTo>
                  <a:lnTo>
                    <a:pt x="194564" y="228473"/>
                  </a:lnTo>
                  <a:cubicBezTo>
                    <a:pt x="200025" y="226822"/>
                    <a:pt x="205613" y="225425"/>
                    <a:pt x="211455" y="224282"/>
                  </a:cubicBezTo>
                  <a:cubicBezTo>
                    <a:pt x="217297" y="223139"/>
                    <a:pt x="224155" y="221996"/>
                    <a:pt x="232029" y="220853"/>
                  </a:cubicBezTo>
                  <a:cubicBezTo>
                    <a:pt x="239903" y="219710"/>
                    <a:pt x="249047" y="218948"/>
                    <a:pt x="259715" y="218440"/>
                  </a:cubicBezTo>
                  <a:cubicBezTo>
                    <a:pt x="270383" y="217932"/>
                    <a:pt x="282829" y="217678"/>
                    <a:pt x="297434" y="217678"/>
                  </a:cubicBezTo>
                  <a:cubicBezTo>
                    <a:pt x="352298" y="217805"/>
                    <a:pt x="398272" y="224028"/>
                    <a:pt x="435483" y="236093"/>
                  </a:cubicBezTo>
                  <a:cubicBezTo>
                    <a:pt x="472694" y="248158"/>
                    <a:pt x="502412" y="264668"/>
                    <a:pt x="524510" y="285496"/>
                  </a:cubicBezTo>
                  <a:cubicBezTo>
                    <a:pt x="546608" y="306324"/>
                    <a:pt x="562229" y="330327"/>
                    <a:pt x="571627" y="357632"/>
                  </a:cubicBezTo>
                  <a:cubicBezTo>
                    <a:pt x="581025" y="384937"/>
                    <a:pt x="585597" y="413766"/>
                    <a:pt x="585470" y="443992"/>
                  </a:cubicBezTo>
                  <a:cubicBezTo>
                    <a:pt x="585343" y="475107"/>
                    <a:pt x="579247" y="503682"/>
                    <a:pt x="567182" y="529590"/>
                  </a:cubicBezTo>
                  <a:cubicBezTo>
                    <a:pt x="555117" y="555498"/>
                    <a:pt x="536575" y="578104"/>
                    <a:pt x="511683" y="597408"/>
                  </a:cubicBezTo>
                  <a:cubicBezTo>
                    <a:pt x="486791" y="616712"/>
                    <a:pt x="455295" y="631571"/>
                    <a:pt x="417068" y="642366"/>
                  </a:cubicBezTo>
                  <a:cubicBezTo>
                    <a:pt x="378841" y="653161"/>
                    <a:pt x="333629" y="658368"/>
                    <a:pt x="281051" y="658241"/>
                  </a:cubicBezTo>
                  <a:cubicBezTo>
                    <a:pt x="192786" y="657987"/>
                    <a:pt x="123825" y="642366"/>
                    <a:pt x="74295" y="611505"/>
                  </a:cubicBezTo>
                  <a:cubicBezTo>
                    <a:pt x="24765" y="580644"/>
                    <a:pt x="0" y="537083"/>
                    <a:pt x="254" y="480822"/>
                  </a:cubicBezTo>
                  <a:cubicBezTo>
                    <a:pt x="381" y="460502"/>
                    <a:pt x="3556" y="442722"/>
                    <a:pt x="10033" y="427482"/>
                  </a:cubicBezTo>
                  <a:cubicBezTo>
                    <a:pt x="16510" y="412242"/>
                    <a:pt x="25019" y="399796"/>
                    <a:pt x="35687" y="390271"/>
                  </a:cubicBezTo>
                  <a:cubicBezTo>
                    <a:pt x="46355" y="380746"/>
                    <a:pt x="58293" y="373634"/>
                    <a:pt x="71755" y="368935"/>
                  </a:cubicBezTo>
                  <a:cubicBezTo>
                    <a:pt x="85217" y="364236"/>
                    <a:pt x="98552" y="361950"/>
                    <a:pt x="112014" y="362077"/>
                  </a:cubicBezTo>
                  <a:cubicBezTo>
                    <a:pt x="145415" y="362204"/>
                    <a:pt x="170307" y="369316"/>
                    <a:pt x="186563" y="383286"/>
                  </a:cubicBezTo>
                  <a:cubicBezTo>
                    <a:pt x="202819" y="397256"/>
                    <a:pt x="210820" y="415544"/>
                    <a:pt x="210820" y="437769"/>
                  </a:cubicBezTo>
                  <a:cubicBezTo>
                    <a:pt x="210820" y="459994"/>
                    <a:pt x="204216" y="476885"/>
                    <a:pt x="191389" y="488188"/>
                  </a:cubicBezTo>
                  <a:cubicBezTo>
                    <a:pt x="178562" y="499491"/>
                    <a:pt x="163322" y="507873"/>
                    <a:pt x="145923" y="512826"/>
                  </a:cubicBezTo>
                  <a:cubicBezTo>
                    <a:pt x="159893" y="520065"/>
                    <a:pt x="174752" y="525526"/>
                    <a:pt x="190373" y="529209"/>
                  </a:cubicBezTo>
                  <a:cubicBezTo>
                    <a:pt x="206248" y="532892"/>
                    <a:pt x="223647" y="534797"/>
                    <a:pt x="243078" y="5349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216079" y="1857377"/>
            <a:ext cx="754077" cy="754057"/>
            <a:chOff x="0" y="0"/>
            <a:chExt cx="1193800" cy="1193767"/>
          </a:xfrm>
        </p:grpSpPr>
        <p:sp>
          <p:nvSpPr>
            <p:cNvPr id="26" name="Freeform 26"/>
            <p:cNvSpPr/>
            <p:nvPr/>
          </p:nvSpPr>
          <p:spPr>
            <a:xfrm>
              <a:off x="63500" y="635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57404"/>
                  </a:moveTo>
                  <a:cubicBezTo>
                    <a:pt x="517779" y="57404"/>
                    <a:pt x="502285" y="58166"/>
                    <a:pt x="486791" y="59690"/>
                  </a:cubicBezTo>
                  <a:cubicBezTo>
                    <a:pt x="471297" y="61214"/>
                    <a:pt x="455930" y="63500"/>
                    <a:pt x="440563" y="66548"/>
                  </a:cubicBezTo>
                  <a:cubicBezTo>
                    <a:pt x="425196" y="69596"/>
                    <a:pt x="410210" y="73406"/>
                    <a:pt x="395224" y="77851"/>
                  </a:cubicBezTo>
                  <a:cubicBezTo>
                    <a:pt x="380238" y="82296"/>
                    <a:pt x="365633" y="87630"/>
                    <a:pt x="351282" y="93599"/>
                  </a:cubicBezTo>
                  <a:cubicBezTo>
                    <a:pt x="336931" y="99568"/>
                    <a:pt x="322834" y="106172"/>
                    <a:pt x="308991" y="113538"/>
                  </a:cubicBezTo>
                  <a:cubicBezTo>
                    <a:pt x="295148" y="120904"/>
                    <a:pt x="281940" y="128905"/>
                    <a:pt x="268859" y="137541"/>
                  </a:cubicBezTo>
                  <a:cubicBezTo>
                    <a:pt x="255778" y="146177"/>
                    <a:pt x="243332" y="155448"/>
                    <a:pt x="231394" y="165354"/>
                  </a:cubicBezTo>
                  <a:cubicBezTo>
                    <a:pt x="219456" y="175260"/>
                    <a:pt x="207772" y="185674"/>
                    <a:pt x="196723" y="196723"/>
                  </a:cubicBezTo>
                  <a:cubicBezTo>
                    <a:pt x="185674" y="207772"/>
                    <a:pt x="175260" y="219329"/>
                    <a:pt x="165354" y="231394"/>
                  </a:cubicBezTo>
                  <a:cubicBezTo>
                    <a:pt x="155448" y="243459"/>
                    <a:pt x="146177" y="255905"/>
                    <a:pt x="137541" y="268859"/>
                  </a:cubicBezTo>
                  <a:cubicBezTo>
                    <a:pt x="128905" y="281813"/>
                    <a:pt x="120904" y="295148"/>
                    <a:pt x="113538" y="308991"/>
                  </a:cubicBezTo>
                  <a:cubicBezTo>
                    <a:pt x="106172" y="322834"/>
                    <a:pt x="99568" y="336804"/>
                    <a:pt x="93599" y="351282"/>
                  </a:cubicBezTo>
                  <a:cubicBezTo>
                    <a:pt x="87630" y="365760"/>
                    <a:pt x="82423" y="380365"/>
                    <a:pt x="77851" y="395224"/>
                  </a:cubicBezTo>
                  <a:cubicBezTo>
                    <a:pt x="73279" y="410083"/>
                    <a:pt x="69596" y="425196"/>
                    <a:pt x="66548" y="440563"/>
                  </a:cubicBezTo>
                  <a:cubicBezTo>
                    <a:pt x="63500" y="455930"/>
                    <a:pt x="61214" y="471297"/>
                    <a:pt x="59690" y="486791"/>
                  </a:cubicBezTo>
                  <a:cubicBezTo>
                    <a:pt x="58166" y="502285"/>
                    <a:pt x="57404" y="517906"/>
                    <a:pt x="57404" y="533400"/>
                  </a:cubicBezTo>
                  <a:cubicBezTo>
                    <a:pt x="57404" y="548894"/>
                    <a:pt x="58166" y="564515"/>
                    <a:pt x="59690" y="580009"/>
                  </a:cubicBezTo>
                  <a:cubicBezTo>
                    <a:pt x="61214" y="595503"/>
                    <a:pt x="63500" y="610870"/>
                    <a:pt x="66548" y="626237"/>
                  </a:cubicBezTo>
                  <a:cubicBezTo>
                    <a:pt x="69596" y="641604"/>
                    <a:pt x="73406" y="656590"/>
                    <a:pt x="77851" y="671576"/>
                  </a:cubicBezTo>
                  <a:cubicBezTo>
                    <a:pt x="82296" y="686562"/>
                    <a:pt x="87630" y="701167"/>
                    <a:pt x="93599" y="715518"/>
                  </a:cubicBezTo>
                  <a:cubicBezTo>
                    <a:pt x="99568" y="729869"/>
                    <a:pt x="106172" y="743966"/>
                    <a:pt x="113538" y="757809"/>
                  </a:cubicBezTo>
                  <a:cubicBezTo>
                    <a:pt x="120904" y="771652"/>
                    <a:pt x="128905" y="784860"/>
                    <a:pt x="137541" y="797941"/>
                  </a:cubicBezTo>
                  <a:cubicBezTo>
                    <a:pt x="146177" y="811022"/>
                    <a:pt x="155448" y="823468"/>
                    <a:pt x="165354" y="835406"/>
                  </a:cubicBezTo>
                  <a:cubicBezTo>
                    <a:pt x="175260" y="847344"/>
                    <a:pt x="185674" y="859028"/>
                    <a:pt x="196723" y="870077"/>
                  </a:cubicBezTo>
                  <a:cubicBezTo>
                    <a:pt x="207772" y="881126"/>
                    <a:pt x="219329" y="891540"/>
                    <a:pt x="231394" y="901446"/>
                  </a:cubicBezTo>
                  <a:cubicBezTo>
                    <a:pt x="243459" y="911352"/>
                    <a:pt x="255905" y="920623"/>
                    <a:pt x="268859" y="929259"/>
                  </a:cubicBezTo>
                  <a:cubicBezTo>
                    <a:pt x="281813" y="937895"/>
                    <a:pt x="295148" y="945896"/>
                    <a:pt x="308991" y="953262"/>
                  </a:cubicBezTo>
                  <a:cubicBezTo>
                    <a:pt x="322834" y="960628"/>
                    <a:pt x="336804" y="967232"/>
                    <a:pt x="351282" y="973201"/>
                  </a:cubicBezTo>
                  <a:cubicBezTo>
                    <a:pt x="365760" y="979170"/>
                    <a:pt x="380365" y="984377"/>
                    <a:pt x="395224" y="988949"/>
                  </a:cubicBezTo>
                  <a:cubicBezTo>
                    <a:pt x="410083" y="993521"/>
                    <a:pt x="425196" y="997204"/>
                    <a:pt x="440563" y="1000252"/>
                  </a:cubicBezTo>
                  <a:cubicBezTo>
                    <a:pt x="455930" y="1003300"/>
                    <a:pt x="471297" y="1005586"/>
                    <a:pt x="486791" y="1007110"/>
                  </a:cubicBezTo>
                  <a:cubicBezTo>
                    <a:pt x="502285" y="1008634"/>
                    <a:pt x="517906" y="1009396"/>
                    <a:pt x="533400" y="1009396"/>
                  </a:cubicBezTo>
                  <a:cubicBezTo>
                    <a:pt x="548894" y="1009396"/>
                    <a:pt x="564515" y="1008634"/>
                    <a:pt x="580009" y="1007110"/>
                  </a:cubicBezTo>
                  <a:cubicBezTo>
                    <a:pt x="595503" y="1005586"/>
                    <a:pt x="610870" y="1003300"/>
                    <a:pt x="626237" y="1000252"/>
                  </a:cubicBezTo>
                  <a:cubicBezTo>
                    <a:pt x="641604" y="997204"/>
                    <a:pt x="656590" y="993394"/>
                    <a:pt x="671576" y="988949"/>
                  </a:cubicBezTo>
                  <a:cubicBezTo>
                    <a:pt x="686562" y="984504"/>
                    <a:pt x="701167" y="979170"/>
                    <a:pt x="715518" y="973201"/>
                  </a:cubicBezTo>
                  <a:cubicBezTo>
                    <a:pt x="729869" y="967232"/>
                    <a:pt x="743966" y="960628"/>
                    <a:pt x="757809" y="953262"/>
                  </a:cubicBezTo>
                  <a:cubicBezTo>
                    <a:pt x="771652" y="945896"/>
                    <a:pt x="784860" y="937895"/>
                    <a:pt x="797941" y="929259"/>
                  </a:cubicBezTo>
                  <a:cubicBezTo>
                    <a:pt x="811022" y="920623"/>
                    <a:pt x="823468" y="911352"/>
                    <a:pt x="835406" y="901446"/>
                  </a:cubicBezTo>
                  <a:cubicBezTo>
                    <a:pt x="847344" y="891540"/>
                    <a:pt x="859028" y="881126"/>
                    <a:pt x="870077" y="870077"/>
                  </a:cubicBezTo>
                  <a:cubicBezTo>
                    <a:pt x="881126" y="859028"/>
                    <a:pt x="891540" y="847471"/>
                    <a:pt x="901446" y="835406"/>
                  </a:cubicBezTo>
                  <a:cubicBezTo>
                    <a:pt x="911352" y="823341"/>
                    <a:pt x="920623" y="810895"/>
                    <a:pt x="929259" y="797941"/>
                  </a:cubicBezTo>
                  <a:cubicBezTo>
                    <a:pt x="937895" y="784987"/>
                    <a:pt x="945896" y="771652"/>
                    <a:pt x="953262" y="757809"/>
                  </a:cubicBezTo>
                  <a:cubicBezTo>
                    <a:pt x="960628" y="743966"/>
                    <a:pt x="967232" y="729996"/>
                    <a:pt x="973201" y="715518"/>
                  </a:cubicBezTo>
                  <a:cubicBezTo>
                    <a:pt x="979170" y="701040"/>
                    <a:pt x="984377" y="686435"/>
                    <a:pt x="988949" y="671576"/>
                  </a:cubicBezTo>
                  <a:cubicBezTo>
                    <a:pt x="993521" y="656717"/>
                    <a:pt x="997204" y="641604"/>
                    <a:pt x="1000252" y="626237"/>
                  </a:cubicBezTo>
                  <a:cubicBezTo>
                    <a:pt x="1003300" y="610870"/>
                    <a:pt x="1005586" y="595503"/>
                    <a:pt x="1007110" y="580009"/>
                  </a:cubicBezTo>
                  <a:cubicBezTo>
                    <a:pt x="1008634" y="564515"/>
                    <a:pt x="1009396" y="548894"/>
                    <a:pt x="1009396" y="533400"/>
                  </a:cubicBezTo>
                  <a:cubicBezTo>
                    <a:pt x="1009396" y="517906"/>
                    <a:pt x="1008634" y="502285"/>
                    <a:pt x="1007110" y="486791"/>
                  </a:cubicBezTo>
                  <a:cubicBezTo>
                    <a:pt x="1005586" y="471297"/>
                    <a:pt x="1003300" y="455930"/>
                    <a:pt x="1000252" y="440563"/>
                  </a:cubicBezTo>
                  <a:cubicBezTo>
                    <a:pt x="997204" y="425196"/>
                    <a:pt x="993394" y="410210"/>
                    <a:pt x="988949" y="395224"/>
                  </a:cubicBezTo>
                  <a:cubicBezTo>
                    <a:pt x="984504" y="380238"/>
                    <a:pt x="979170" y="365633"/>
                    <a:pt x="973201" y="351282"/>
                  </a:cubicBezTo>
                  <a:cubicBezTo>
                    <a:pt x="967232" y="336931"/>
                    <a:pt x="960628" y="322834"/>
                    <a:pt x="953262" y="308991"/>
                  </a:cubicBezTo>
                  <a:cubicBezTo>
                    <a:pt x="945896" y="295148"/>
                    <a:pt x="937895" y="281940"/>
                    <a:pt x="929259" y="268859"/>
                  </a:cubicBezTo>
                  <a:cubicBezTo>
                    <a:pt x="920623" y="255778"/>
                    <a:pt x="911352" y="243332"/>
                    <a:pt x="901446" y="231394"/>
                  </a:cubicBezTo>
                  <a:cubicBezTo>
                    <a:pt x="891540" y="219456"/>
                    <a:pt x="881126" y="207772"/>
                    <a:pt x="870077" y="196723"/>
                  </a:cubicBezTo>
                  <a:cubicBezTo>
                    <a:pt x="859028" y="185674"/>
                    <a:pt x="847471" y="175260"/>
                    <a:pt x="835406" y="165354"/>
                  </a:cubicBezTo>
                  <a:cubicBezTo>
                    <a:pt x="823341" y="155448"/>
                    <a:pt x="810895" y="146177"/>
                    <a:pt x="797941" y="137541"/>
                  </a:cubicBezTo>
                  <a:cubicBezTo>
                    <a:pt x="784987" y="128905"/>
                    <a:pt x="771652" y="120904"/>
                    <a:pt x="757809" y="113538"/>
                  </a:cubicBezTo>
                  <a:cubicBezTo>
                    <a:pt x="743966" y="106172"/>
                    <a:pt x="729996" y="99568"/>
                    <a:pt x="715518" y="93599"/>
                  </a:cubicBezTo>
                  <a:cubicBezTo>
                    <a:pt x="701040" y="87630"/>
                    <a:pt x="686435" y="82423"/>
                    <a:pt x="671576" y="77851"/>
                  </a:cubicBezTo>
                  <a:cubicBezTo>
                    <a:pt x="656717" y="73279"/>
                    <a:pt x="641604" y="69596"/>
                    <a:pt x="626237" y="66548"/>
                  </a:cubicBezTo>
                  <a:cubicBezTo>
                    <a:pt x="610870" y="63500"/>
                    <a:pt x="595503" y="61214"/>
                    <a:pt x="580009" y="59690"/>
                  </a:cubicBezTo>
                  <a:cubicBezTo>
                    <a:pt x="564515" y="58166"/>
                    <a:pt x="548894" y="57404"/>
                    <a:pt x="533400" y="57404"/>
                  </a:cubicBezTo>
                  <a:close/>
                  <a:moveTo>
                    <a:pt x="533400" y="36576"/>
                  </a:moveTo>
                  <a:cubicBezTo>
                    <a:pt x="807339" y="36576"/>
                    <a:pt x="1030224" y="259461"/>
                    <a:pt x="1030224" y="533400"/>
                  </a:cubicBezTo>
                  <a:cubicBezTo>
                    <a:pt x="1030224" y="807339"/>
                    <a:pt x="807339" y="1030224"/>
                    <a:pt x="533400" y="1030224"/>
                  </a:cubicBezTo>
                  <a:cubicBezTo>
                    <a:pt x="259461" y="1030224"/>
                    <a:pt x="36576" y="807339"/>
                    <a:pt x="36576" y="533400"/>
                  </a:cubicBezTo>
                  <a:cubicBezTo>
                    <a:pt x="36576" y="259461"/>
                    <a:pt x="259461" y="36576"/>
                    <a:pt x="533400" y="36576"/>
                  </a:cubicBezTo>
                  <a:close/>
                  <a:moveTo>
                    <a:pt x="533400" y="0"/>
                  </a:moveTo>
                  <a:cubicBezTo>
                    <a:pt x="239268" y="0"/>
                    <a:pt x="0" y="239268"/>
                    <a:pt x="0" y="533400"/>
                  </a:cubicBezTo>
                  <a:cubicBezTo>
                    <a:pt x="0" y="827532"/>
                    <a:pt x="239268" y="1066800"/>
                    <a:pt x="533400" y="1066800"/>
                  </a:cubicBezTo>
                  <a:cubicBezTo>
                    <a:pt x="827532" y="1066800"/>
                    <a:pt x="1066800" y="827532"/>
                    <a:pt x="1066800" y="533400"/>
                  </a:cubicBezTo>
                  <a:cubicBezTo>
                    <a:pt x="1066800" y="239268"/>
                    <a:pt x="827532" y="0"/>
                    <a:pt x="533400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410718" y="277495"/>
              <a:ext cx="394970" cy="631698"/>
            </a:xfrm>
            <a:custGeom>
              <a:avLst/>
              <a:gdLst/>
              <a:ahLst/>
              <a:cxnLst/>
              <a:rect l="l" t="t" r="r" b="b"/>
              <a:pathLst>
                <a:path w="394970" h="631698">
                  <a:moveTo>
                    <a:pt x="381" y="78867"/>
                  </a:moveTo>
                  <a:cubicBezTo>
                    <a:pt x="12700" y="78867"/>
                    <a:pt x="25908" y="77724"/>
                    <a:pt x="40005" y="75311"/>
                  </a:cubicBezTo>
                  <a:cubicBezTo>
                    <a:pt x="54102" y="72898"/>
                    <a:pt x="67056" y="68834"/>
                    <a:pt x="78613" y="62992"/>
                  </a:cubicBezTo>
                  <a:cubicBezTo>
                    <a:pt x="90170" y="57150"/>
                    <a:pt x="99822" y="49149"/>
                    <a:pt x="107569" y="39116"/>
                  </a:cubicBezTo>
                  <a:cubicBezTo>
                    <a:pt x="115316" y="29083"/>
                    <a:pt x="119126" y="16002"/>
                    <a:pt x="119253" y="0"/>
                  </a:cubicBezTo>
                  <a:lnTo>
                    <a:pt x="317627" y="635"/>
                  </a:lnTo>
                  <a:lnTo>
                    <a:pt x="316230" y="426339"/>
                  </a:lnTo>
                  <a:cubicBezTo>
                    <a:pt x="316103" y="445516"/>
                    <a:pt x="320675" y="457962"/>
                    <a:pt x="329946" y="463804"/>
                  </a:cubicBezTo>
                  <a:cubicBezTo>
                    <a:pt x="339217" y="469646"/>
                    <a:pt x="351155" y="472694"/>
                    <a:pt x="365760" y="472694"/>
                  </a:cubicBezTo>
                  <a:lnTo>
                    <a:pt x="394970" y="472821"/>
                  </a:lnTo>
                  <a:lnTo>
                    <a:pt x="394335" y="631698"/>
                  </a:lnTo>
                  <a:lnTo>
                    <a:pt x="7493" y="630428"/>
                  </a:lnTo>
                  <a:lnTo>
                    <a:pt x="8128" y="471805"/>
                  </a:lnTo>
                  <a:lnTo>
                    <a:pt x="42418" y="471932"/>
                  </a:lnTo>
                  <a:cubicBezTo>
                    <a:pt x="57531" y="472059"/>
                    <a:pt x="68707" y="467233"/>
                    <a:pt x="76073" y="457708"/>
                  </a:cubicBezTo>
                  <a:cubicBezTo>
                    <a:pt x="83439" y="448183"/>
                    <a:pt x="87122" y="437769"/>
                    <a:pt x="87122" y="426593"/>
                  </a:cubicBezTo>
                  <a:lnTo>
                    <a:pt x="87757" y="220599"/>
                  </a:lnTo>
                  <a:lnTo>
                    <a:pt x="0" y="220345"/>
                  </a:lnTo>
                  <a:lnTo>
                    <a:pt x="381" y="789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3103580" y="3590924"/>
            <a:ext cx="1085850" cy="1076325"/>
            <a:chOff x="0" y="0"/>
            <a:chExt cx="1447800" cy="1435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47800" cy="1435100"/>
            </a:xfrm>
            <a:custGeom>
              <a:avLst/>
              <a:gdLst/>
              <a:ahLst/>
              <a:cxnLst/>
              <a:rect l="l" t="t" r="r" b="b"/>
              <a:pathLst>
                <a:path w="1447800" h="1435100">
                  <a:moveTo>
                    <a:pt x="0" y="0"/>
                  </a:moveTo>
                  <a:lnTo>
                    <a:pt x="0" y="1435100"/>
                  </a:lnTo>
                  <a:lnTo>
                    <a:pt x="1447800" y="1435100"/>
                  </a:lnTo>
                  <a:lnTo>
                    <a:pt x="144780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2401781" y="4909541"/>
            <a:ext cx="2019300" cy="1304925"/>
            <a:chOff x="0" y="0"/>
            <a:chExt cx="2692400" cy="17399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692400" cy="1739900"/>
            </a:xfrm>
            <a:custGeom>
              <a:avLst/>
              <a:gdLst/>
              <a:ahLst/>
              <a:cxnLst/>
              <a:rect l="l" t="t" r="r" b="b"/>
              <a:pathLst>
                <a:path w="2692400" h="1739900">
                  <a:moveTo>
                    <a:pt x="0" y="0"/>
                  </a:moveTo>
                  <a:lnTo>
                    <a:pt x="0" y="1739900"/>
                  </a:lnTo>
                  <a:lnTo>
                    <a:pt x="2692400" y="1739900"/>
                  </a:lnTo>
                  <a:lnTo>
                    <a:pt x="269240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1427076" y="6440576"/>
            <a:ext cx="1257300" cy="1257300"/>
            <a:chOff x="0" y="0"/>
            <a:chExt cx="1676400" cy="167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0" y="0"/>
                  </a:moveTo>
                  <a:lnTo>
                    <a:pt x="0" y="1676400"/>
                  </a:lnTo>
                  <a:lnTo>
                    <a:pt x="1676400" y="1676400"/>
                  </a:lnTo>
                  <a:lnTo>
                    <a:pt x="167640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4476504" y="6440576"/>
            <a:ext cx="1266825" cy="1162050"/>
            <a:chOff x="0" y="0"/>
            <a:chExt cx="1689100" cy="154939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89100" cy="1549400"/>
            </a:xfrm>
            <a:custGeom>
              <a:avLst/>
              <a:gdLst/>
              <a:ahLst/>
              <a:cxnLst/>
              <a:rect l="l" t="t" r="r" b="b"/>
              <a:pathLst>
                <a:path w="1689100" h="1549400">
                  <a:moveTo>
                    <a:pt x="0" y="0"/>
                  </a:moveTo>
                  <a:lnTo>
                    <a:pt x="0" y="1549400"/>
                  </a:lnTo>
                  <a:lnTo>
                    <a:pt x="1689100" y="1549400"/>
                  </a:lnTo>
                  <a:lnTo>
                    <a:pt x="168910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2966971" y="7919648"/>
            <a:ext cx="1454110" cy="1157269"/>
            <a:chOff x="0" y="0"/>
            <a:chExt cx="2908219" cy="2314538"/>
          </a:xfrm>
        </p:grpSpPr>
        <p:sp>
          <p:nvSpPr>
            <p:cNvPr id="37" name="Freeform 37"/>
            <p:cNvSpPr/>
            <p:nvPr/>
          </p:nvSpPr>
          <p:spPr>
            <a:xfrm>
              <a:off x="109982" y="99441"/>
              <a:ext cx="2489454" cy="1951609"/>
            </a:xfrm>
            <a:custGeom>
              <a:avLst/>
              <a:gdLst/>
              <a:ahLst/>
              <a:cxnLst/>
              <a:rect l="l" t="t" r="r" b="b"/>
              <a:pathLst>
                <a:path w="2489454" h="1951609">
                  <a:moveTo>
                    <a:pt x="2233168" y="1951609"/>
                  </a:moveTo>
                  <a:lnTo>
                    <a:pt x="256286" y="1951609"/>
                  </a:lnTo>
                  <a:cubicBezTo>
                    <a:pt x="115316" y="1951609"/>
                    <a:pt x="0" y="1836674"/>
                    <a:pt x="0" y="1696212"/>
                  </a:cubicBezTo>
                  <a:lnTo>
                    <a:pt x="0" y="255397"/>
                  </a:lnTo>
                  <a:cubicBezTo>
                    <a:pt x="0" y="114935"/>
                    <a:pt x="115316" y="0"/>
                    <a:pt x="256286" y="0"/>
                  </a:cubicBezTo>
                  <a:lnTo>
                    <a:pt x="2233168" y="0"/>
                  </a:lnTo>
                  <a:cubicBezTo>
                    <a:pt x="2374138" y="0"/>
                    <a:pt x="2489454" y="114935"/>
                    <a:pt x="2489454" y="255397"/>
                  </a:cubicBezTo>
                  <a:lnTo>
                    <a:pt x="2489454" y="1696212"/>
                  </a:lnTo>
                  <a:cubicBezTo>
                    <a:pt x="2489454" y="1836674"/>
                    <a:pt x="2374138" y="1951609"/>
                    <a:pt x="2233168" y="1951609"/>
                  </a:cubicBezTo>
                  <a:close/>
                </a:path>
              </a:pathLst>
            </a:custGeom>
            <a:solidFill>
              <a:srgbClr val="FEFDEF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120777" y="124460"/>
              <a:ext cx="2441575" cy="348107"/>
            </a:xfrm>
            <a:custGeom>
              <a:avLst/>
              <a:gdLst/>
              <a:ahLst/>
              <a:cxnLst/>
              <a:rect l="l" t="t" r="r" b="b"/>
              <a:pathLst>
                <a:path w="2441575" h="348107">
                  <a:moveTo>
                    <a:pt x="2190115" y="0"/>
                  </a:moveTo>
                  <a:lnTo>
                    <a:pt x="251333" y="0"/>
                  </a:lnTo>
                  <a:cubicBezTo>
                    <a:pt x="113030" y="0"/>
                    <a:pt x="0" y="104521"/>
                    <a:pt x="0" y="232029"/>
                  </a:cubicBezTo>
                  <a:lnTo>
                    <a:pt x="0" y="348107"/>
                  </a:lnTo>
                  <a:lnTo>
                    <a:pt x="2441575" y="348107"/>
                  </a:lnTo>
                  <a:lnTo>
                    <a:pt x="2441575" y="232029"/>
                  </a:lnTo>
                  <a:cubicBezTo>
                    <a:pt x="2441575" y="104394"/>
                    <a:pt x="2328418" y="0"/>
                    <a:pt x="2190242" y="0"/>
                  </a:cubicBezTo>
                  <a:close/>
                </a:path>
              </a:pathLst>
            </a:custGeom>
            <a:solidFill>
              <a:srgbClr val="CECCB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347853" y="227203"/>
              <a:ext cx="146558" cy="146050"/>
            </a:xfrm>
            <a:custGeom>
              <a:avLst/>
              <a:gdLst/>
              <a:ahLst/>
              <a:cxnLst/>
              <a:rect l="l" t="t" r="r" b="b"/>
              <a:pathLst>
                <a:path w="146558" h="146050">
                  <a:moveTo>
                    <a:pt x="73279" y="0"/>
                  </a:moveTo>
                  <a:cubicBezTo>
                    <a:pt x="63627" y="0"/>
                    <a:pt x="54229" y="1905"/>
                    <a:pt x="45212" y="5588"/>
                  </a:cubicBezTo>
                  <a:cubicBezTo>
                    <a:pt x="36195" y="9271"/>
                    <a:pt x="28321" y="14605"/>
                    <a:pt x="21463" y="21463"/>
                  </a:cubicBezTo>
                  <a:cubicBezTo>
                    <a:pt x="14605" y="28321"/>
                    <a:pt x="9271" y="36195"/>
                    <a:pt x="5588" y="45085"/>
                  </a:cubicBezTo>
                  <a:cubicBezTo>
                    <a:pt x="1905" y="53975"/>
                    <a:pt x="0" y="63373"/>
                    <a:pt x="0" y="73025"/>
                  </a:cubicBezTo>
                  <a:cubicBezTo>
                    <a:pt x="0" y="82677"/>
                    <a:pt x="1905" y="91948"/>
                    <a:pt x="5588" y="100965"/>
                  </a:cubicBezTo>
                  <a:cubicBezTo>
                    <a:pt x="9271" y="109982"/>
                    <a:pt x="14605" y="117856"/>
                    <a:pt x="21463" y="124587"/>
                  </a:cubicBezTo>
                  <a:cubicBezTo>
                    <a:pt x="28321" y="131318"/>
                    <a:pt x="36195" y="136652"/>
                    <a:pt x="45212" y="140462"/>
                  </a:cubicBezTo>
                  <a:cubicBezTo>
                    <a:pt x="54229" y="144272"/>
                    <a:pt x="63500" y="146050"/>
                    <a:pt x="73279" y="146050"/>
                  </a:cubicBezTo>
                  <a:cubicBezTo>
                    <a:pt x="83058" y="146050"/>
                    <a:pt x="92329" y="144145"/>
                    <a:pt x="101346" y="140462"/>
                  </a:cubicBezTo>
                  <a:cubicBezTo>
                    <a:pt x="110363" y="136779"/>
                    <a:pt x="118237" y="131445"/>
                    <a:pt x="125095" y="124587"/>
                  </a:cubicBezTo>
                  <a:cubicBezTo>
                    <a:pt x="131953" y="117729"/>
                    <a:pt x="137287" y="109855"/>
                    <a:pt x="140970" y="100965"/>
                  </a:cubicBezTo>
                  <a:cubicBezTo>
                    <a:pt x="144653" y="92075"/>
                    <a:pt x="146558" y="82677"/>
                    <a:pt x="146558" y="73025"/>
                  </a:cubicBezTo>
                  <a:cubicBezTo>
                    <a:pt x="146558" y="63373"/>
                    <a:pt x="144653" y="54102"/>
                    <a:pt x="140970" y="45085"/>
                  </a:cubicBezTo>
                  <a:cubicBezTo>
                    <a:pt x="137287" y="36068"/>
                    <a:pt x="131953" y="28194"/>
                    <a:pt x="125095" y="21463"/>
                  </a:cubicBezTo>
                  <a:cubicBezTo>
                    <a:pt x="118237" y="14732"/>
                    <a:pt x="110363" y="9398"/>
                    <a:pt x="101346" y="5588"/>
                  </a:cubicBezTo>
                  <a:cubicBezTo>
                    <a:pt x="92329" y="1778"/>
                    <a:pt x="83058" y="0"/>
                    <a:pt x="73279" y="0"/>
                  </a:cubicBezTo>
                  <a:close/>
                </a:path>
              </a:pathLst>
            </a:custGeom>
            <a:solidFill>
              <a:srgbClr val="F37E9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604139" y="227203"/>
              <a:ext cx="146558" cy="146050"/>
            </a:xfrm>
            <a:custGeom>
              <a:avLst/>
              <a:gdLst/>
              <a:ahLst/>
              <a:cxnLst/>
              <a:rect l="l" t="t" r="r" b="b"/>
              <a:pathLst>
                <a:path w="146558" h="146050">
                  <a:moveTo>
                    <a:pt x="73279" y="0"/>
                  </a:moveTo>
                  <a:cubicBezTo>
                    <a:pt x="63627" y="0"/>
                    <a:pt x="54229" y="1905"/>
                    <a:pt x="45212" y="5588"/>
                  </a:cubicBezTo>
                  <a:cubicBezTo>
                    <a:pt x="36195" y="9271"/>
                    <a:pt x="28321" y="14605"/>
                    <a:pt x="21463" y="21463"/>
                  </a:cubicBezTo>
                  <a:cubicBezTo>
                    <a:pt x="14605" y="28321"/>
                    <a:pt x="9271" y="36195"/>
                    <a:pt x="5588" y="45085"/>
                  </a:cubicBezTo>
                  <a:cubicBezTo>
                    <a:pt x="1905" y="53975"/>
                    <a:pt x="0" y="63373"/>
                    <a:pt x="0" y="73025"/>
                  </a:cubicBezTo>
                  <a:cubicBezTo>
                    <a:pt x="0" y="82677"/>
                    <a:pt x="1905" y="91948"/>
                    <a:pt x="5588" y="100965"/>
                  </a:cubicBezTo>
                  <a:cubicBezTo>
                    <a:pt x="9271" y="109982"/>
                    <a:pt x="14605" y="117856"/>
                    <a:pt x="21463" y="124587"/>
                  </a:cubicBezTo>
                  <a:cubicBezTo>
                    <a:pt x="28321" y="131318"/>
                    <a:pt x="36195" y="136652"/>
                    <a:pt x="45212" y="140462"/>
                  </a:cubicBezTo>
                  <a:cubicBezTo>
                    <a:pt x="54229" y="144272"/>
                    <a:pt x="63500" y="146050"/>
                    <a:pt x="73279" y="146050"/>
                  </a:cubicBezTo>
                  <a:cubicBezTo>
                    <a:pt x="83058" y="146050"/>
                    <a:pt x="92329" y="144145"/>
                    <a:pt x="101346" y="140462"/>
                  </a:cubicBezTo>
                  <a:cubicBezTo>
                    <a:pt x="110363" y="136779"/>
                    <a:pt x="118237" y="131445"/>
                    <a:pt x="125095" y="124587"/>
                  </a:cubicBezTo>
                  <a:cubicBezTo>
                    <a:pt x="131953" y="117729"/>
                    <a:pt x="137287" y="109855"/>
                    <a:pt x="140970" y="100965"/>
                  </a:cubicBezTo>
                  <a:cubicBezTo>
                    <a:pt x="144653" y="92075"/>
                    <a:pt x="146558" y="82677"/>
                    <a:pt x="146558" y="73025"/>
                  </a:cubicBezTo>
                  <a:cubicBezTo>
                    <a:pt x="146558" y="63373"/>
                    <a:pt x="144653" y="54102"/>
                    <a:pt x="140970" y="45085"/>
                  </a:cubicBezTo>
                  <a:cubicBezTo>
                    <a:pt x="137287" y="36068"/>
                    <a:pt x="131953" y="28194"/>
                    <a:pt x="125095" y="21463"/>
                  </a:cubicBezTo>
                  <a:cubicBezTo>
                    <a:pt x="118237" y="14732"/>
                    <a:pt x="110363" y="9398"/>
                    <a:pt x="101346" y="5588"/>
                  </a:cubicBezTo>
                  <a:cubicBezTo>
                    <a:pt x="92329" y="1778"/>
                    <a:pt x="83058" y="0"/>
                    <a:pt x="73279" y="0"/>
                  </a:cubicBezTo>
                  <a:close/>
                </a:path>
              </a:pathLst>
            </a:custGeom>
            <a:solidFill>
              <a:srgbClr val="F9E65C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860425" y="227203"/>
              <a:ext cx="146558" cy="146050"/>
            </a:xfrm>
            <a:custGeom>
              <a:avLst/>
              <a:gdLst/>
              <a:ahLst/>
              <a:cxnLst/>
              <a:rect l="l" t="t" r="r" b="b"/>
              <a:pathLst>
                <a:path w="146558" h="146050">
                  <a:moveTo>
                    <a:pt x="73279" y="0"/>
                  </a:moveTo>
                  <a:cubicBezTo>
                    <a:pt x="63627" y="0"/>
                    <a:pt x="54229" y="1905"/>
                    <a:pt x="45212" y="5588"/>
                  </a:cubicBezTo>
                  <a:cubicBezTo>
                    <a:pt x="36195" y="9271"/>
                    <a:pt x="28321" y="14605"/>
                    <a:pt x="21463" y="21463"/>
                  </a:cubicBezTo>
                  <a:cubicBezTo>
                    <a:pt x="14605" y="28321"/>
                    <a:pt x="9271" y="36195"/>
                    <a:pt x="5588" y="45085"/>
                  </a:cubicBezTo>
                  <a:cubicBezTo>
                    <a:pt x="1905" y="53975"/>
                    <a:pt x="0" y="63373"/>
                    <a:pt x="0" y="73025"/>
                  </a:cubicBezTo>
                  <a:cubicBezTo>
                    <a:pt x="0" y="82677"/>
                    <a:pt x="1905" y="91948"/>
                    <a:pt x="5588" y="100965"/>
                  </a:cubicBezTo>
                  <a:cubicBezTo>
                    <a:pt x="9271" y="109982"/>
                    <a:pt x="14605" y="117856"/>
                    <a:pt x="21463" y="124587"/>
                  </a:cubicBezTo>
                  <a:cubicBezTo>
                    <a:pt x="28321" y="131318"/>
                    <a:pt x="36195" y="136652"/>
                    <a:pt x="45212" y="140462"/>
                  </a:cubicBezTo>
                  <a:cubicBezTo>
                    <a:pt x="54229" y="144272"/>
                    <a:pt x="63500" y="146050"/>
                    <a:pt x="73279" y="146050"/>
                  </a:cubicBezTo>
                  <a:cubicBezTo>
                    <a:pt x="83058" y="146050"/>
                    <a:pt x="92329" y="144145"/>
                    <a:pt x="101346" y="140462"/>
                  </a:cubicBezTo>
                  <a:cubicBezTo>
                    <a:pt x="110363" y="136779"/>
                    <a:pt x="118237" y="131445"/>
                    <a:pt x="125095" y="124587"/>
                  </a:cubicBezTo>
                  <a:cubicBezTo>
                    <a:pt x="131953" y="117729"/>
                    <a:pt x="137287" y="109855"/>
                    <a:pt x="140970" y="100965"/>
                  </a:cubicBezTo>
                  <a:cubicBezTo>
                    <a:pt x="144653" y="92075"/>
                    <a:pt x="146558" y="82677"/>
                    <a:pt x="146558" y="73025"/>
                  </a:cubicBezTo>
                  <a:cubicBezTo>
                    <a:pt x="146558" y="63373"/>
                    <a:pt x="144653" y="54102"/>
                    <a:pt x="140970" y="45085"/>
                  </a:cubicBezTo>
                  <a:cubicBezTo>
                    <a:pt x="137287" y="36068"/>
                    <a:pt x="131953" y="28194"/>
                    <a:pt x="125095" y="21463"/>
                  </a:cubicBezTo>
                  <a:cubicBezTo>
                    <a:pt x="118237" y="14732"/>
                    <a:pt x="110363" y="9398"/>
                    <a:pt x="101346" y="5588"/>
                  </a:cubicBezTo>
                  <a:cubicBezTo>
                    <a:pt x="92329" y="1778"/>
                    <a:pt x="83058" y="0"/>
                    <a:pt x="73279" y="0"/>
                  </a:cubicBezTo>
                  <a:close/>
                </a:path>
              </a:pathLst>
            </a:custGeom>
            <a:solidFill>
              <a:srgbClr val="A1D3A2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742948" y="1132586"/>
              <a:ext cx="1054100" cy="1049782"/>
            </a:xfrm>
            <a:custGeom>
              <a:avLst/>
              <a:gdLst/>
              <a:ahLst/>
              <a:cxnLst/>
              <a:rect l="l" t="t" r="r" b="b"/>
              <a:pathLst>
                <a:path w="1054100" h="1049782">
                  <a:moveTo>
                    <a:pt x="527050" y="0"/>
                  </a:moveTo>
                  <a:cubicBezTo>
                    <a:pt x="509778" y="0"/>
                    <a:pt x="492633" y="889"/>
                    <a:pt x="475361" y="2540"/>
                  </a:cubicBezTo>
                  <a:cubicBezTo>
                    <a:pt x="458089" y="4191"/>
                    <a:pt x="441071" y="6731"/>
                    <a:pt x="424180" y="10033"/>
                  </a:cubicBezTo>
                  <a:cubicBezTo>
                    <a:pt x="407289" y="13335"/>
                    <a:pt x="390525" y="17526"/>
                    <a:pt x="374015" y="22479"/>
                  </a:cubicBezTo>
                  <a:cubicBezTo>
                    <a:pt x="357505" y="27432"/>
                    <a:pt x="341249" y="33274"/>
                    <a:pt x="325374" y="39878"/>
                  </a:cubicBezTo>
                  <a:cubicBezTo>
                    <a:pt x="309499" y="46482"/>
                    <a:pt x="293878" y="53848"/>
                    <a:pt x="278638" y="61849"/>
                  </a:cubicBezTo>
                  <a:cubicBezTo>
                    <a:pt x="263398" y="69850"/>
                    <a:pt x="248666" y="78740"/>
                    <a:pt x="234315" y="88265"/>
                  </a:cubicBezTo>
                  <a:cubicBezTo>
                    <a:pt x="219964" y="97790"/>
                    <a:pt x="206121" y="108077"/>
                    <a:pt x="192786" y="118999"/>
                  </a:cubicBezTo>
                  <a:cubicBezTo>
                    <a:pt x="179451" y="129921"/>
                    <a:pt x="166624" y="141478"/>
                    <a:pt x="154432" y="153543"/>
                  </a:cubicBezTo>
                  <a:cubicBezTo>
                    <a:pt x="142240" y="165608"/>
                    <a:pt x="130683" y="178435"/>
                    <a:pt x="119634" y="191770"/>
                  </a:cubicBezTo>
                  <a:cubicBezTo>
                    <a:pt x="108585" y="205105"/>
                    <a:pt x="98425" y="218821"/>
                    <a:pt x="88773" y="233172"/>
                  </a:cubicBezTo>
                  <a:cubicBezTo>
                    <a:pt x="79121" y="247523"/>
                    <a:pt x="70358" y="262255"/>
                    <a:pt x="62230" y="277368"/>
                  </a:cubicBezTo>
                  <a:cubicBezTo>
                    <a:pt x="54102" y="292481"/>
                    <a:pt x="46736" y="308102"/>
                    <a:pt x="40132" y="323977"/>
                  </a:cubicBezTo>
                  <a:cubicBezTo>
                    <a:pt x="33528" y="339852"/>
                    <a:pt x="27686" y="355981"/>
                    <a:pt x="22733" y="372491"/>
                  </a:cubicBezTo>
                  <a:cubicBezTo>
                    <a:pt x="17780" y="389001"/>
                    <a:pt x="13589" y="405638"/>
                    <a:pt x="10160" y="422529"/>
                  </a:cubicBezTo>
                  <a:cubicBezTo>
                    <a:pt x="6731" y="439420"/>
                    <a:pt x="4318" y="456438"/>
                    <a:pt x="2540" y="473456"/>
                  </a:cubicBezTo>
                  <a:cubicBezTo>
                    <a:pt x="762" y="490474"/>
                    <a:pt x="0" y="507746"/>
                    <a:pt x="0" y="524891"/>
                  </a:cubicBezTo>
                  <a:cubicBezTo>
                    <a:pt x="0" y="542036"/>
                    <a:pt x="889" y="559308"/>
                    <a:pt x="2540" y="576326"/>
                  </a:cubicBezTo>
                  <a:cubicBezTo>
                    <a:pt x="4191" y="593344"/>
                    <a:pt x="6731" y="610489"/>
                    <a:pt x="10160" y="627253"/>
                  </a:cubicBezTo>
                  <a:cubicBezTo>
                    <a:pt x="13589" y="644017"/>
                    <a:pt x="17780" y="660781"/>
                    <a:pt x="22733" y="677291"/>
                  </a:cubicBezTo>
                  <a:cubicBezTo>
                    <a:pt x="27686" y="693801"/>
                    <a:pt x="33528" y="709930"/>
                    <a:pt x="40132" y="725805"/>
                  </a:cubicBezTo>
                  <a:cubicBezTo>
                    <a:pt x="46736" y="741680"/>
                    <a:pt x="54102" y="757174"/>
                    <a:pt x="62230" y="772414"/>
                  </a:cubicBezTo>
                  <a:cubicBezTo>
                    <a:pt x="70358" y="787654"/>
                    <a:pt x="79248" y="802259"/>
                    <a:pt x="88773" y="816610"/>
                  </a:cubicBezTo>
                  <a:cubicBezTo>
                    <a:pt x="98298" y="830961"/>
                    <a:pt x="108585" y="844677"/>
                    <a:pt x="119634" y="858012"/>
                  </a:cubicBezTo>
                  <a:cubicBezTo>
                    <a:pt x="130683" y="871347"/>
                    <a:pt x="142113" y="884047"/>
                    <a:pt x="154432" y="896239"/>
                  </a:cubicBezTo>
                  <a:cubicBezTo>
                    <a:pt x="166751" y="908431"/>
                    <a:pt x="179451" y="919988"/>
                    <a:pt x="192786" y="930783"/>
                  </a:cubicBezTo>
                  <a:cubicBezTo>
                    <a:pt x="206121" y="941578"/>
                    <a:pt x="219964" y="951865"/>
                    <a:pt x="234315" y="961517"/>
                  </a:cubicBezTo>
                  <a:cubicBezTo>
                    <a:pt x="248666" y="971169"/>
                    <a:pt x="263398" y="979932"/>
                    <a:pt x="278638" y="987933"/>
                  </a:cubicBezTo>
                  <a:cubicBezTo>
                    <a:pt x="293878" y="995934"/>
                    <a:pt x="309499" y="1003427"/>
                    <a:pt x="325374" y="1009904"/>
                  </a:cubicBezTo>
                  <a:cubicBezTo>
                    <a:pt x="341249" y="1016381"/>
                    <a:pt x="357505" y="1022223"/>
                    <a:pt x="374015" y="1027303"/>
                  </a:cubicBezTo>
                  <a:cubicBezTo>
                    <a:pt x="390525" y="1032383"/>
                    <a:pt x="407289" y="1036447"/>
                    <a:pt x="424180" y="1039749"/>
                  </a:cubicBezTo>
                  <a:cubicBezTo>
                    <a:pt x="441071" y="1043051"/>
                    <a:pt x="458216" y="1045591"/>
                    <a:pt x="475361" y="1047242"/>
                  </a:cubicBezTo>
                  <a:cubicBezTo>
                    <a:pt x="492506" y="1048893"/>
                    <a:pt x="509778" y="1049782"/>
                    <a:pt x="527050" y="1049782"/>
                  </a:cubicBezTo>
                  <a:cubicBezTo>
                    <a:pt x="544322" y="1049782"/>
                    <a:pt x="561594" y="1048893"/>
                    <a:pt x="578739" y="1047242"/>
                  </a:cubicBezTo>
                  <a:cubicBezTo>
                    <a:pt x="595884" y="1045591"/>
                    <a:pt x="613029" y="1043051"/>
                    <a:pt x="629920" y="1039749"/>
                  </a:cubicBezTo>
                  <a:cubicBezTo>
                    <a:pt x="646811" y="1036447"/>
                    <a:pt x="663575" y="1032256"/>
                    <a:pt x="680085" y="1027303"/>
                  </a:cubicBezTo>
                  <a:cubicBezTo>
                    <a:pt x="696595" y="1022350"/>
                    <a:pt x="712851" y="1016508"/>
                    <a:pt x="728726" y="1009904"/>
                  </a:cubicBezTo>
                  <a:cubicBezTo>
                    <a:pt x="744601" y="1003300"/>
                    <a:pt x="760222" y="995934"/>
                    <a:pt x="775462" y="987933"/>
                  </a:cubicBezTo>
                  <a:cubicBezTo>
                    <a:pt x="790702" y="979932"/>
                    <a:pt x="805434" y="971042"/>
                    <a:pt x="819785" y="961517"/>
                  </a:cubicBezTo>
                  <a:cubicBezTo>
                    <a:pt x="834136" y="951992"/>
                    <a:pt x="847979" y="941705"/>
                    <a:pt x="861314" y="930783"/>
                  </a:cubicBezTo>
                  <a:cubicBezTo>
                    <a:pt x="874649" y="919861"/>
                    <a:pt x="887476" y="908304"/>
                    <a:pt x="899668" y="896239"/>
                  </a:cubicBezTo>
                  <a:cubicBezTo>
                    <a:pt x="911860" y="884174"/>
                    <a:pt x="923417" y="871347"/>
                    <a:pt x="934466" y="858012"/>
                  </a:cubicBezTo>
                  <a:cubicBezTo>
                    <a:pt x="945515" y="844677"/>
                    <a:pt x="955675" y="830961"/>
                    <a:pt x="965327" y="816610"/>
                  </a:cubicBezTo>
                  <a:cubicBezTo>
                    <a:pt x="974979" y="802259"/>
                    <a:pt x="983742" y="787527"/>
                    <a:pt x="991870" y="772414"/>
                  </a:cubicBezTo>
                  <a:cubicBezTo>
                    <a:pt x="999998" y="757301"/>
                    <a:pt x="1007364" y="741680"/>
                    <a:pt x="1013968" y="725805"/>
                  </a:cubicBezTo>
                  <a:cubicBezTo>
                    <a:pt x="1020572" y="709930"/>
                    <a:pt x="1026414" y="693801"/>
                    <a:pt x="1031367" y="677291"/>
                  </a:cubicBezTo>
                  <a:cubicBezTo>
                    <a:pt x="1036320" y="660781"/>
                    <a:pt x="1040511" y="644144"/>
                    <a:pt x="1043940" y="627253"/>
                  </a:cubicBezTo>
                  <a:cubicBezTo>
                    <a:pt x="1047369" y="610362"/>
                    <a:pt x="1049782" y="593344"/>
                    <a:pt x="1051560" y="576326"/>
                  </a:cubicBezTo>
                  <a:cubicBezTo>
                    <a:pt x="1053338" y="559308"/>
                    <a:pt x="1054100" y="542036"/>
                    <a:pt x="1054100" y="524891"/>
                  </a:cubicBezTo>
                  <a:cubicBezTo>
                    <a:pt x="1054100" y="507746"/>
                    <a:pt x="1053211" y="490474"/>
                    <a:pt x="1051560" y="473456"/>
                  </a:cubicBezTo>
                  <a:cubicBezTo>
                    <a:pt x="1049909" y="456438"/>
                    <a:pt x="1047369" y="439293"/>
                    <a:pt x="1043940" y="422529"/>
                  </a:cubicBezTo>
                  <a:cubicBezTo>
                    <a:pt x="1040511" y="405765"/>
                    <a:pt x="1036320" y="389001"/>
                    <a:pt x="1031367" y="372491"/>
                  </a:cubicBezTo>
                  <a:cubicBezTo>
                    <a:pt x="1026414" y="355981"/>
                    <a:pt x="1020572" y="339852"/>
                    <a:pt x="1013968" y="323977"/>
                  </a:cubicBezTo>
                  <a:cubicBezTo>
                    <a:pt x="1007364" y="308102"/>
                    <a:pt x="999998" y="292608"/>
                    <a:pt x="991870" y="277368"/>
                  </a:cubicBezTo>
                  <a:cubicBezTo>
                    <a:pt x="983742" y="262128"/>
                    <a:pt x="974852" y="247523"/>
                    <a:pt x="965327" y="233172"/>
                  </a:cubicBezTo>
                  <a:cubicBezTo>
                    <a:pt x="955802" y="218821"/>
                    <a:pt x="945515" y="205105"/>
                    <a:pt x="934466" y="191770"/>
                  </a:cubicBezTo>
                  <a:cubicBezTo>
                    <a:pt x="923417" y="178435"/>
                    <a:pt x="911987" y="165735"/>
                    <a:pt x="899668" y="153543"/>
                  </a:cubicBezTo>
                  <a:cubicBezTo>
                    <a:pt x="887349" y="141351"/>
                    <a:pt x="874649" y="129794"/>
                    <a:pt x="861314" y="118999"/>
                  </a:cubicBezTo>
                  <a:cubicBezTo>
                    <a:pt x="847979" y="108204"/>
                    <a:pt x="834136" y="97917"/>
                    <a:pt x="819785" y="88265"/>
                  </a:cubicBezTo>
                  <a:cubicBezTo>
                    <a:pt x="805434" y="78613"/>
                    <a:pt x="790702" y="69850"/>
                    <a:pt x="775462" y="61849"/>
                  </a:cubicBezTo>
                  <a:cubicBezTo>
                    <a:pt x="760222" y="53848"/>
                    <a:pt x="744601" y="46355"/>
                    <a:pt x="728726" y="39878"/>
                  </a:cubicBezTo>
                  <a:cubicBezTo>
                    <a:pt x="712851" y="33401"/>
                    <a:pt x="696595" y="27559"/>
                    <a:pt x="680085" y="22479"/>
                  </a:cubicBezTo>
                  <a:cubicBezTo>
                    <a:pt x="663575" y="17399"/>
                    <a:pt x="646811" y="13335"/>
                    <a:pt x="629920" y="10033"/>
                  </a:cubicBezTo>
                  <a:cubicBezTo>
                    <a:pt x="613029" y="6731"/>
                    <a:pt x="595884" y="4191"/>
                    <a:pt x="578739" y="2540"/>
                  </a:cubicBezTo>
                  <a:cubicBezTo>
                    <a:pt x="561594" y="889"/>
                    <a:pt x="544322" y="0"/>
                    <a:pt x="527050" y="0"/>
                  </a:cubicBezTo>
                  <a:close/>
                </a:path>
              </a:pathLst>
            </a:custGeom>
            <a:solidFill>
              <a:srgbClr val="78CDD4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63500" y="63500"/>
              <a:ext cx="2781173" cy="2187575"/>
            </a:xfrm>
            <a:custGeom>
              <a:avLst/>
              <a:gdLst/>
              <a:ahLst/>
              <a:cxnLst/>
              <a:rect l="l" t="t" r="r" b="b"/>
              <a:pathLst>
                <a:path w="2781173" h="2187575">
                  <a:moveTo>
                    <a:pt x="347853" y="181229"/>
                  </a:moveTo>
                  <a:cubicBezTo>
                    <a:pt x="378079" y="181229"/>
                    <a:pt x="402717" y="205740"/>
                    <a:pt x="402717" y="235966"/>
                  </a:cubicBezTo>
                  <a:cubicBezTo>
                    <a:pt x="402717" y="266192"/>
                    <a:pt x="378079" y="290703"/>
                    <a:pt x="347853" y="290703"/>
                  </a:cubicBezTo>
                  <a:cubicBezTo>
                    <a:pt x="317627" y="290703"/>
                    <a:pt x="292989" y="266192"/>
                    <a:pt x="292989" y="235966"/>
                  </a:cubicBezTo>
                  <a:cubicBezTo>
                    <a:pt x="292989" y="205740"/>
                    <a:pt x="317627" y="181229"/>
                    <a:pt x="347853" y="181229"/>
                  </a:cubicBezTo>
                  <a:close/>
                  <a:moveTo>
                    <a:pt x="604139" y="181229"/>
                  </a:moveTo>
                  <a:cubicBezTo>
                    <a:pt x="634365" y="181229"/>
                    <a:pt x="659003" y="205740"/>
                    <a:pt x="659003" y="235966"/>
                  </a:cubicBezTo>
                  <a:cubicBezTo>
                    <a:pt x="659003" y="266192"/>
                    <a:pt x="634365" y="290703"/>
                    <a:pt x="604139" y="290703"/>
                  </a:cubicBezTo>
                  <a:cubicBezTo>
                    <a:pt x="573913" y="290703"/>
                    <a:pt x="549275" y="266192"/>
                    <a:pt x="549275" y="235966"/>
                  </a:cubicBezTo>
                  <a:cubicBezTo>
                    <a:pt x="549275" y="205740"/>
                    <a:pt x="573913" y="181229"/>
                    <a:pt x="604139" y="181229"/>
                  </a:cubicBezTo>
                  <a:close/>
                  <a:moveTo>
                    <a:pt x="860425" y="181229"/>
                  </a:moveTo>
                  <a:cubicBezTo>
                    <a:pt x="890651" y="181229"/>
                    <a:pt x="915289" y="205740"/>
                    <a:pt x="915289" y="235966"/>
                  </a:cubicBezTo>
                  <a:cubicBezTo>
                    <a:pt x="915289" y="266192"/>
                    <a:pt x="890651" y="290703"/>
                    <a:pt x="860425" y="290703"/>
                  </a:cubicBezTo>
                  <a:cubicBezTo>
                    <a:pt x="830199" y="290703"/>
                    <a:pt x="805561" y="266192"/>
                    <a:pt x="805561" y="235966"/>
                  </a:cubicBezTo>
                  <a:cubicBezTo>
                    <a:pt x="805561" y="205740"/>
                    <a:pt x="830199" y="181229"/>
                    <a:pt x="860425" y="181229"/>
                  </a:cubicBezTo>
                  <a:close/>
                  <a:moveTo>
                    <a:pt x="347853" y="144780"/>
                  </a:moveTo>
                  <a:cubicBezTo>
                    <a:pt x="297434" y="144780"/>
                    <a:pt x="256286" y="185674"/>
                    <a:pt x="256286" y="235966"/>
                  </a:cubicBezTo>
                  <a:cubicBezTo>
                    <a:pt x="256286" y="286258"/>
                    <a:pt x="297307" y="327152"/>
                    <a:pt x="347853" y="327152"/>
                  </a:cubicBezTo>
                  <a:cubicBezTo>
                    <a:pt x="398399" y="327152"/>
                    <a:pt x="439420" y="286258"/>
                    <a:pt x="439420" y="235966"/>
                  </a:cubicBezTo>
                  <a:cubicBezTo>
                    <a:pt x="439420" y="185674"/>
                    <a:pt x="398399" y="144780"/>
                    <a:pt x="347853" y="144780"/>
                  </a:cubicBezTo>
                  <a:close/>
                  <a:moveTo>
                    <a:pt x="604139" y="144780"/>
                  </a:moveTo>
                  <a:cubicBezTo>
                    <a:pt x="553720" y="144780"/>
                    <a:pt x="512572" y="185674"/>
                    <a:pt x="512572" y="235966"/>
                  </a:cubicBezTo>
                  <a:cubicBezTo>
                    <a:pt x="512572" y="286258"/>
                    <a:pt x="553593" y="327152"/>
                    <a:pt x="604139" y="327152"/>
                  </a:cubicBezTo>
                  <a:cubicBezTo>
                    <a:pt x="654685" y="327152"/>
                    <a:pt x="695706" y="286258"/>
                    <a:pt x="695706" y="235966"/>
                  </a:cubicBezTo>
                  <a:cubicBezTo>
                    <a:pt x="695706" y="185674"/>
                    <a:pt x="654685" y="144780"/>
                    <a:pt x="604139" y="144780"/>
                  </a:cubicBezTo>
                  <a:close/>
                  <a:moveTo>
                    <a:pt x="860425" y="144780"/>
                  </a:moveTo>
                  <a:cubicBezTo>
                    <a:pt x="810006" y="144780"/>
                    <a:pt x="768858" y="185674"/>
                    <a:pt x="768858" y="235966"/>
                  </a:cubicBezTo>
                  <a:cubicBezTo>
                    <a:pt x="768858" y="286258"/>
                    <a:pt x="809879" y="327152"/>
                    <a:pt x="860425" y="327152"/>
                  </a:cubicBezTo>
                  <a:cubicBezTo>
                    <a:pt x="910971" y="327152"/>
                    <a:pt x="951992" y="286258"/>
                    <a:pt x="951992" y="235966"/>
                  </a:cubicBezTo>
                  <a:cubicBezTo>
                    <a:pt x="951992" y="185674"/>
                    <a:pt x="910971" y="144780"/>
                    <a:pt x="860425" y="144780"/>
                  </a:cubicBezTo>
                  <a:close/>
                  <a:moveTo>
                    <a:pt x="73279" y="400304"/>
                  </a:moveTo>
                  <a:lnTo>
                    <a:pt x="73279" y="400304"/>
                  </a:lnTo>
                  <a:lnTo>
                    <a:pt x="73279" y="400304"/>
                  </a:lnTo>
                  <a:cubicBezTo>
                    <a:pt x="73279" y="400304"/>
                    <a:pt x="73279" y="400304"/>
                    <a:pt x="73279" y="400304"/>
                  </a:cubicBezTo>
                  <a:close/>
                  <a:moveTo>
                    <a:pt x="1812290" y="400177"/>
                  </a:moveTo>
                  <a:cubicBezTo>
                    <a:pt x="1802130" y="400177"/>
                    <a:pt x="1794002" y="408305"/>
                    <a:pt x="1794002" y="418465"/>
                  </a:cubicBezTo>
                  <a:cubicBezTo>
                    <a:pt x="1794002" y="428625"/>
                    <a:pt x="1802257" y="436753"/>
                    <a:pt x="1812290" y="436753"/>
                  </a:cubicBezTo>
                  <a:lnTo>
                    <a:pt x="2032000" y="436753"/>
                  </a:lnTo>
                  <a:cubicBezTo>
                    <a:pt x="2042160" y="436753"/>
                    <a:pt x="2050288" y="428625"/>
                    <a:pt x="2050288" y="418465"/>
                  </a:cubicBezTo>
                  <a:cubicBezTo>
                    <a:pt x="2050288" y="408305"/>
                    <a:pt x="2042033" y="400177"/>
                    <a:pt x="2032000" y="400177"/>
                  </a:cubicBezTo>
                  <a:close/>
                  <a:moveTo>
                    <a:pt x="2141728" y="1385189"/>
                  </a:moveTo>
                  <a:cubicBezTo>
                    <a:pt x="2183892" y="1385189"/>
                    <a:pt x="2226056" y="1401191"/>
                    <a:pt x="2258187" y="1433195"/>
                  </a:cubicBezTo>
                  <a:cubicBezTo>
                    <a:pt x="2322449" y="1497203"/>
                    <a:pt x="2322449" y="1601343"/>
                    <a:pt x="2258187" y="1665351"/>
                  </a:cubicBezTo>
                  <a:cubicBezTo>
                    <a:pt x="2226056" y="1697355"/>
                    <a:pt x="2183892" y="1713357"/>
                    <a:pt x="2141728" y="1713357"/>
                  </a:cubicBezTo>
                  <a:cubicBezTo>
                    <a:pt x="2099564" y="1713357"/>
                    <a:pt x="2057400" y="1697355"/>
                    <a:pt x="2025269" y="1665351"/>
                  </a:cubicBezTo>
                  <a:cubicBezTo>
                    <a:pt x="1961007" y="1601343"/>
                    <a:pt x="1961007" y="1497203"/>
                    <a:pt x="2025269" y="1433195"/>
                  </a:cubicBezTo>
                  <a:cubicBezTo>
                    <a:pt x="2057400" y="1401191"/>
                    <a:pt x="2099564" y="1385189"/>
                    <a:pt x="2141728" y="1385189"/>
                  </a:cubicBezTo>
                  <a:close/>
                  <a:moveTo>
                    <a:pt x="1336294" y="1713357"/>
                  </a:moveTo>
                  <a:cubicBezTo>
                    <a:pt x="1326134" y="1713357"/>
                    <a:pt x="1318006" y="1721485"/>
                    <a:pt x="1318006" y="1731645"/>
                  </a:cubicBezTo>
                  <a:cubicBezTo>
                    <a:pt x="1318006" y="1741805"/>
                    <a:pt x="1326261" y="1749933"/>
                    <a:pt x="1336294" y="1749933"/>
                  </a:cubicBezTo>
                  <a:lnTo>
                    <a:pt x="1482725" y="1749933"/>
                  </a:lnTo>
                  <a:cubicBezTo>
                    <a:pt x="1492885" y="1749933"/>
                    <a:pt x="1501013" y="1741805"/>
                    <a:pt x="1501013" y="1731645"/>
                  </a:cubicBezTo>
                  <a:cubicBezTo>
                    <a:pt x="1501013" y="1721485"/>
                    <a:pt x="1492885" y="1713357"/>
                    <a:pt x="1482725" y="1713357"/>
                  </a:cubicBezTo>
                  <a:close/>
                  <a:moveTo>
                    <a:pt x="2141728" y="1348613"/>
                  </a:moveTo>
                  <a:cubicBezTo>
                    <a:pt x="2090166" y="1348613"/>
                    <a:pt x="2038604" y="1368171"/>
                    <a:pt x="1999361" y="1407287"/>
                  </a:cubicBezTo>
                  <a:cubicBezTo>
                    <a:pt x="1920875" y="1485519"/>
                    <a:pt x="1920875" y="1612773"/>
                    <a:pt x="1999361" y="1691005"/>
                  </a:cubicBezTo>
                  <a:cubicBezTo>
                    <a:pt x="2038604" y="1730121"/>
                    <a:pt x="2090166" y="1749679"/>
                    <a:pt x="2141728" y="1749679"/>
                  </a:cubicBezTo>
                  <a:cubicBezTo>
                    <a:pt x="2188464" y="1749679"/>
                    <a:pt x="2234819" y="1732661"/>
                    <a:pt x="2272411" y="1700530"/>
                  </a:cubicBezTo>
                  <a:lnTo>
                    <a:pt x="2455164" y="1882521"/>
                  </a:lnTo>
                  <a:cubicBezTo>
                    <a:pt x="2458720" y="1886077"/>
                    <a:pt x="2463419" y="1887855"/>
                    <a:pt x="2468118" y="1887855"/>
                  </a:cubicBezTo>
                  <a:cubicBezTo>
                    <a:pt x="2472817" y="1887855"/>
                    <a:pt x="2477516" y="1886077"/>
                    <a:pt x="2481072" y="1882521"/>
                  </a:cubicBezTo>
                  <a:cubicBezTo>
                    <a:pt x="2488184" y="1875409"/>
                    <a:pt x="2488184" y="1863852"/>
                    <a:pt x="2481072" y="1856740"/>
                  </a:cubicBezTo>
                  <a:lnTo>
                    <a:pt x="2297811" y="1674241"/>
                  </a:lnTo>
                  <a:cubicBezTo>
                    <a:pt x="2361311" y="1595501"/>
                    <a:pt x="2357374" y="1480312"/>
                    <a:pt x="2284095" y="1407287"/>
                  </a:cubicBezTo>
                  <a:cubicBezTo>
                    <a:pt x="2244852" y="1368171"/>
                    <a:pt x="2193290" y="1348613"/>
                    <a:pt x="2141728" y="1348613"/>
                  </a:cubicBezTo>
                  <a:close/>
                  <a:moveTo>
                    <a:pt x="2269871" y="71882"/>
                  </a:moveTo>
                  <a:cubicBezTo>
                    <a:pt x="2391029" y="71882"/>
                    <a:pt x="2489581" y="170053"/>
                    <a:pt x="2489581" y="290703"/>
                  </a:cubicBezTo>
                  <a:lnTo>
                    <a:pt x="2489581" y="400177"/>
                  </a:lnTo>
                  <a:lnTo>
                    <a:pt x="2214880" y="400177"/>
                  </a:lnTo>
                  <a:cubicBezTo>
                    <a:pt x="2204720" y="400177"/>
                    <a:pt x="2196592" y="408305"/>
                    <a:pt x="2196592" y="418465"/>
                  </a:cubicBezTo>
                  <a:cubicBezTo>
                    <a:pt x="2196592" y="428625"/>
                    <a:pt x="2204847" y="436753"/>
                    <a:pt x="2214880" y="436753"/>
                  </a:cubicBezTo>
                  <a:lnTo>
                    <a:pt x="2489454" y="436753"/>
                  </a:lnTo>
                  <a:lnTo>
                    <a:pt x="2489454" y="1127633"/>
                  </a:lnTo>
                  <a:cubicBezTo>
                    <a:pt x="2408047" y="1082548"/>
                    <a:pt x="2314448" y="1056640"/>
                    <a:pt x="2214880" y="1056640"/>
                  </a:cubicBezTo>
                  <a:cubicBezTo>
                    <a:pt x="1901952" y="1056640"/>
                    <a:pt x="1647444" y="1310259"/>
                    <a:pt x="1647444" y="1622044"/>
                  </a:cubicBezTo>
                  <a:cubicBezTo>
                    <a:pt x="1647444" y="1752727"/>
                    <a:pt x="1692529" y="1872742"/>
                    <a:pt x="1767459" y="1968627"/>
                  </a:cubicBezTo>
                  <a:lnTo>
                    <a:pt x="292862" y="1968627"/>
                  </a:lnTo>
                  <a:cubicBezTo>
                    <a:pt x="171704" y="1968627"/>
                    <a:pt x="73152" y="1870456"/>
                    <a:pt x="73152" y="1749806"/>
                  </a:cubicBezTo>
                  <a:lnTo>
                    <a:pt x="1226312" y="1749806"/>
                  </a:lnTo>
                  <a:cubicBezTo>
                    <a:pt x="1236472" y="1749806"/>
                    <a:pt x="1244600" y="1741678"/>
                    <a:pt x="1244600" y="1731518"/>
                  </a:cubicBezTo>
                  <a:cubicBezTo>
                    <a:pt x="1244600" y="1721358"/>
                    <a:pt x="1236345" y="1713230"/>
                    <a:pt x="1226312" y="1713230"/>
                  </a:cubicBezTo>
                  <a:lnTo>
                    <a:pt x="73279" y="1713230"/>
                  </a:lnTo>
                  <a:lnTo>
                    <a:pt x="73279" y="436499"/>
                  </a:lnTo>
                  <a:cubicBezTo>
                    <a:pt x="74041" y="436626"/>
                    <a:pt x="74803" y="436626"/>
                    <a:pt x="75565" y="436626"/>
                  </a:cubicBezTo>
                  <a:lnTo>
                    <a:pt x="1686306" y="436626"/>
                  </a:lnTo>
                  <a:cubicBezTo>
                    <a:pt x="1696466" y="436626"/>
                    <a:pt x="1704594" y="428498"/>
                    <a:pt x="1704594" y="418338"/>
                  </a:cubicBezTo>
                  <a:cubicBezTo>
                    <a:pt x="1704594" y="408178"/>
                    <a:pt x="1696339" y="400050"/>
                    <a:pt x="1686306" y="400050"/>
                  </a:cubicBezTo>
                  <a:lnTo>
                    <a:pt x="75565" y="400050"/>
                  </a:lnTo>
                  <a:cubicBezTo>
                    <a:pt x="74803" y="400050"/>
                    <a:pt x="74041" y="400050"/>
                    <a:pt x="73279" y="400177"/>
                  </a:cubicBezTo>
                  <a:lnTo>
                    <a:pt x="73279" y="290703"/>
                  </a:lnTo>
                  <a:cubicBezTo>
                    <a:pt x="73279" y="170053"/>
                    <a:pt x="171831" y="71882"/>
                    <a:pt x="292989" y="71882"/>
                  </a:cubicBezTo>
                  <a:close/>
                  <a:moveTo>
                    <a:pt x="2215007" y="1129792"/>
                  </a:moveTo>
                  <a:cubicBezTo>
                    <a:pt x="2487549" y="1129792"/>
                    <a:pt x="2709291" y="1350645"/>
                    <a:pt x="2709291" y="1622298"/>
                  </a:cubicBezTo>
                  <a:cubicBezTo>
                    <a:pt x="2709291" y="1893951"/>
                    <a:pt x="2487422" y="2114550"/>
                    <a:pt x="2214880" y="2114550"/>
                  </a:cubicBezTo>
                  <a:cubicBezTo>
                    <a:pt x="1942338" y="2114550"/>
                    <a:pt x="1720596" y="1893697"/>
                    <a:pt x="1720596" y="1622044"/>
                  </a:cubicBezTo>
                  <a:cubicBezTo>
                    <a:pt x="1720596" y="1350391"/>
                    <a:pt x="1942338" y="1129538"/>
                    <a:pt x="2214880" y="1129538"/>
                  </a:cubicBezTo>
                  <a:close/>
                  <a:moveTo>
                    <a:pt x="266954" y="0"/>
                  </a:moveTo>
                  <a:cubicBezTo>
                    <a:pt x="117602" y="13081"/>
                    <a:pt x="0" y="138430"/>
                    <a:pt x="0" y="290703"/>
                  </a:cubicBezTo>
                  <a:lnTo>
                    <a:pt x="0" y="1749806"/>
                  </a:lnTo>
                  <a:cubicBezTo>
                    <a:pt x="0" y="1910715"/>
                    <a:pt x="131445" y="2041652"/>
                    <a:pt x="292862" y="2041652"/>
                  </a:cubicBezTo>
                  <a:lnTo>
                    <a:pt x="1835785" y="2041652"/>
                  </a:lnTo>
                  <a:cubicBezTo>
                    <a:pt x="1936369" y="2131949"/>
                    <a:pt x="2069084" y="2187575"/>
                    <a:pt x="2214880" y="2187575"/>
                  </a:cubicBezTo>
                  <a:cubicBezTo>
                    <a:pt x="2515616" y="2187575"/>
                    <a:pt x="2762504" y="1953133"/>
                    <a:pt x="2781173" y="1658112"/>
                  </a:cubicBezTo>
                  <a:lnTo>
                    <a:pt x="2781173" y="1658112"/>
                  </a:lnTo>
                  <a:lnTo>
                    <a:pt x="2781173" y="1586230"/>
                  </a:lnTo>
                  <a:lnTo>
                    <a:pt x="2781173" y="1586230"/>
                  </a:lnTo>
                  <a:cubicBezTo>
                    <a:pt x="2770632" y="1419733"/>
                    <a:pt x="2687193" y="1272921"/>
                    <a:pt x="2562606" y="1176274"/>
                  </a:cubicBezTo>
                  <a:lnTo>
                    <a:pt x="2562606" y="290703"/>
                  </a:lnTo>
                  <a:cubicBezTo>
                    <a:pt x="2562606" y="138430"/>
                    <a:pt x="2445004" y="13081"/>
                    <a:pt x="2295652" y="0"/>
                  </a:cubicBezTo>
                  <a:close/>
                </a:path>
              </a:pathLst>
            </a:custGeom>
            <a:solidFill>
              <a:srgbClr val="1F212B"/>
            </a:solidFill>
          </p:spPr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070259" y="1976971"/>
            <a:ext cx="1152493" cy="1228902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2587217" y="6747319"/>
            <a:ext cx="802634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76">
                <a:solidFill>
                  <a:srgbClr val="191919"/>
                </a:solidFill>
                <a:latin typeface="RoxboroughCF Bold"/>
              </a:rPr>
              <a:t>Modelleme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87217" y="8166851"/>
            <a:ext cx="696211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76">
                <a:solidFill>
                  <a:srgbClr val="191919"/>
                </a:solidFill>
                <a:latin typeface="RoxboroughCF Bold"/>
              </a:rPr>
              <a:t>Kullanıcı Arayüzü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587217" y="3712967"/>
            <a:ext cx="6405488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76">
                <a:solidFill>
                  <a:srgbClr val="191919"/>
                </a:solidFill>
                <a:latin typeface="RoxboroughCF Bold"/>
              </a:rPr>
              <a:t>Keşifçi Veri Analizi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587217" y="1944992"/>
            <a:ext cx="802634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76">
                <a:solidFill>
                  <a:srgbClr val="191919"/>
                </a:solidFill>
                <a:latin typeface="RoxboroughCF Bold"/>
              </a:rPr>
              <a:t>Problemin Tanımlanması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87217" y="5373460"/>
            <a:ext cx="9084843" cy="56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5"/>
              </a:lnSpc>
            </a:pPr>
            <a:r>
              <a:rPr lang="en-US" sz="3800" spc="76">
                <a:solidFill>
                  <a:srgbClr val="191919"/>
                </a:solidFill>
                <a:latin typeface="RoxboroughCF Bold"/>
              </a:rPr>
              <a:t>Ön İşleme ve Özellik Mühendisliği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38669" y="1028700"/>
            <a:ext cx="1208930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82816" y="224155"/>
            <a:ext cx="5322368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Veri Seti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9322" y="1863104"/>
            <a:ext cx="17847528" cy="74599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03884" y="141605"/>
            <a:ext cx="10645229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Application Tablosu için Eksik Değerler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669" t="2117" r="2209" b="1787"/>
          <a:stretch>
            <a:fillRect/>
          </a:stretch>
        </p:blipFill>
        <p:spPr>
          <a:xfrm>
            <a:off x="11700766" y="2587791"/>
            <a:ext cx="6440741" cy="53480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09472" y="2583425"/>
            <a:ext cx="5725220" cy="53480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80911" y="8255"/>
            <a:ext cx="9807327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Keşifçi Veri Analizi &amp; Veri Önişleme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295" y="2362933"/>
            <a:ext cx="6157734" cy="512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2936">
                <a:solidFill>
                  <a:srgbClr val="000000"/>
                </a:solidFill>
                <a:latin typeface="RoxboroughCF Italics"/>
              </a:rPr>
              <a:t>1. Verinin Okunması</a:t>
            </a:r>
          </a:p>
          <a:p>
            <a:pPr>
              <a:lnSpc>
                <a:spcPts val="4522"/>
              </a:lnSpc>
            </a:pPr>
            <a:r>
              <a:rPr lang="en-US" sz="2936">
                <a:solidFill>
                  <a:srgbClr val="000000"/>
                </a:solidFill>
                <a:latin typeface="RoxboroughCF Italics"/>
              </a:rPr>
              <a:t>2. Eksik Değerler, Ön İşleme</a:t>
            </a:r>
          </a:p>
          <a:p>
            <a:pPr>
              <a:lnSpc>
                <a:spcPts val="4522"/>
              </a:lnSpc>
            </a:pPr>
            <a:r>
              <a:rPr lang="en-US" sz="2936">
                <a:solidFill>
                  <a:srgbClr val="000000"/>
                </a:solidFill>
                <a:latin typeface="RoxboroughCF Italics"/>
              </a:rPr>
              <a:t>3. Aykırı Değerler</a:t>
            </a:r>
          </a:p>
          <a:p>
            <a:pPr>
              <a:lnSpc>
                <a:spcPts val="4522"/>
              </a:lnSpc>
            </a:pPr>
            <a:r>
              <a:rPr lang="en-US" sz="2936">
                <a:solidFill>
                  <a:srgbClr val="000000"/>
                </a:solidFill>
                <a:latin typeface="RoxboroughCF"/>
              </a:rPr>
              <a:t>4</a:t>
            </a:r>
            <a:r>
              <a:rPr lang="en-US" sz="2936">
                <a:solidFill>
                  <a:srgbClr val="000000"/>
                </a:solidFill>
                <a:latin typeface="RoxboroughCF Italics"/>
              </a:rPr>
              <a:t>. Özellik Mühendisliği</a:t>
            </a:r>
          </a:p>
          <a:p>
            <a:pPr>
              <a:lnSpc>
                <a:spcPts val="4522"/>
              </a:lnSpc>
            </a:pPr>
            <a:r>
              <a:rPr lang="en-US" sz="2936">
                <a:solidFill>
                  <a:srgbClr val="000000"/>
                </a:solidFill>
                <a:latin typeface="RoxboroughCF"/>
              </a:rPr>
              <a:t>5.</a:t>
            </a:r>
            <a:r>
              <a:rPr lang="en-US" sz="2936">
                <a:solidFill>
                  <a:srgbClr val="000000"/>
                </a:solidFill>
                <a:latin typeface="RoxboroughCF Italics"/>
              </a:rPr>
              <a:t> Rare Analizi &amp; Encoding</a:t>
            </a:r>
          </a:p>
          <a:p>
            <a:pPr>
              <a:lnSpc>
                <a:spcPts val="4522"/>
              </a:lnSpc>
            </a:pPr>
            <a:r>
              <a:rPr lang="en-US" sz="2936">
                <a:solidFill>
                  <a:srgbClr val="000000"/>
                </a:solidFill>
                <a:latin typeface="RoxboroughCF"/>
              </a:rPr>
              <a:t>6</a:t>
            </a:r>
            <a:r>
              <a:rPr lang="en-US" sz="2936">
                <a:solidFill>
                  <a:srgbClr val="000000"/>
                </a:solidFill>
                <a:latin typeface="RoxboroughCF Italics"/>
              </a:rPr>
              <a:t>. Label Encoding</a:t>
            </a:r>
          </a:p>
          <a:p>
            <a:pPr>
              <a:lnSpc>
                <a:spcPts val="4522"/>
              </a:lnSpc>
            </a:pPr>
            <a:r>
              <a:rPr lang="en-US" sz="2936">
                <a:solidFill>
                  <a:srgbClr val="000000"/>
                </a:solidFill>
                <a:latin typeface="RoxboroughCF"/>
              </a:rPr>
              <a:t>7</a:t>
            </a:r>
            <a:r>
              <a:rPr lang="en-US" sz="2936">
                <a:solidFill>
                  <a:srgbClr val="000000"/>
                </a:solidFill>
                <a:latin typeface="RoxboroughCF Italics"/>
              </a:rPr>
              <a:t>. One-Hot Encoding</a:t>
            </a:r>
          </a:p>
          <a:p>
            <a:pPr>
              <a:lnSpc>
                <a:spcPts val="4522"/>
              </a:lnSpc>
            </a:pPr>
            <a:r>
              <a:rPr lang="en-US" sz="2936">
                <a:solidFill>
                  <a:srgbClr val="000000"/>
                </a:solidFill>
                <a:latin typeface="RoxboroughCF"/>
              </a:rPr>
              <a:t>8</a:t>
            </a:r>
            <a:r>
              <a:rPr lang="en-US" sz="2936">
                <a:solidFill>
                  <a:srgbClr val="000000"/>
                </a:solidFill>
                <a:latin typeface="RoxboroughCF Italics"/>
              </a:rPr>
              <a:t>. Ölçeklendirme</a:t>
            </a:r>
          </a:p>
          <a:p>
            <a:pPr>
              <a:lnSpc>
                <a:spcPts val="4522"/>
              </a:lnSpc>
            </a:pPr>
            <a:r>
              <a:rPr lang="en-US" sz="2936">
                <a:solidFill>
                  <a:srgbClr val="000000"/>
                </a:solidFill>
                <a:latin typeface="RoxboroughCF"/>
              </a:rPr>
              <a:t>&gt;&gt;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98048" y="3170916"/>
            <a:ext cx="92288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xboroughCF"/>
              </a:rPr>
              <a:t>282686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36278" y="6986675"/>
            <a:ext cx="76259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xboroughCF"/>
              </a:rPr>
              <a:t>24825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24603" y="862441"/>
            <a:ext cx="7734697" cy="52890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733" y="971550"/>
            <a:ext cx="8960267" cy="932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780" lvl="1" indent="-286890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2310C4"/>
                </a:solidFill>
                <a:latin typeface="RoxboroughCF"/>
              </a:rPr>
              <a:t>Memory - Hız</a:t>
            </a:r>
          </a:p>
          <a:p>
            <a:pPr marL="1147559" lvl="2" indent="-382520">
              <a:lnSpc>
                <a:spcPts val="3720"/>
              </a:lnSpc>
              <a:buFont typeface="Arial"/>
              <a:buChar char="⚬"/>
            </a:pPr>
            <a:r>
              <a:rPr lang="en-US" sz="2657">
                <a:solidFill>
                  <a:srgbClr val="1C1B1D"/>
                </a:solidFill>
                <a:latin typeface="RoxboroughCF"/>
              </a:rPr>
              <a:t>df memory </a:t>
            </a:r>
            <a:r>
              <a:rPr lang="en-US" sz="2657">
                <a:solidFill>
                  <a:srgbClr val="1C1B1D"/>
                </a:solidFill>
                <a:latin typeface="RoxboroughCF Bold"/>
              </a:rPr>
              <a:t>%74</a:t>
            </a:r>
            <a:r>
              <a:rPr lang="en-US" sz="2657">
                <a:solidFill>
                  <a:srgbClr val="1C1B1D"/>
                </a:solidFill>
                <a:latin typeface="RoxboroughCF"/>
              </a:rPr>
              <a:t>                  Train süresi </a:t>
            </a:r>
            <a:r>
              <a:rPr lang="en-US" sz="2657">
                <a:solidFill>
                  <a:srgbClr val="1C1B1D"/>
                </a:solidFill>
                <a:latin typeface="RoxboroughCF Bold"/>
              </a:rPr>
              <a:t>%32</a:t>
            </a:r>
            <a:r>
              <a:rPr lang="en-US" sz="2657">
                <a:solidFill>
                  <a:srgbClr val="1C1B1D"/>
                </a:solidFill>
                <a:latin typeface="RoxboroughCF"/>
              </a:rPr>
              <a:t> </a:t>
            </a:r>
          </a:p>
          <a:p>
            <a:pPr marL="573780" lvl="1" indent="-286890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2310C4"/>
                </a:solidFill>
                <a:latin typeface="RoxboroughCF"/>
              </a:rPr>
              <a:t>Eksik Değerler </a:t>
            </a:r>
          </a:p>
          <a:p>
            <a:pPr marL="1147559" lvl="2" indent="-382520">
              <a:lnSpc>
                <a:spcPts val="3720"/>
              </a:lnSpc>
              <a:buFont typeface="Arial"/>
              <a:buChar char="⚬"/>
            </a:pPr>
            <a:r>
              <a:rPr lang="en-US" sz="2657">
                <a:solidFill>
                  <a:srgbClr val="1C1B1D"/>
                </a:solidFill>
                <a:latin typeface="RoxboroughCF Bold"/>
              </a:rPr>
              <a:t>-1</a:t>
            </a:r>
            <a:r>
              <a:rPr lang="en-US" sz="2657">
                <a:solidFill>
                  <a:srgbClr val="1C1B1D"/>
                </a:solidFill>
                <a:latin typeface="RoxboroughCF"/>
              </a:rPr>
              <a:t> ile  veya </a:t>
            </a:r>
            <a:r>
              <a:rPr lang="en-US" sz="2657">
                <a:solidFill>
                  <a:srgbClr val="1C1B1D"/>
                </a:solidFill>
                <a:latin typeface="RoxboroughCF Bold"/>
              </a:rPr>
              <a:t>boş</a:t>
            </a:r>
          </a:p>
          <a:p>
            <a:pPr marL="573780" lvl="1" indent="-286890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2310C4"/>
                </a:solidFill>
                <a:latin typeface="RoxboroughCF"/>
              </a:rPr>
              <a:t>Nadir Değerler</a:t>
            </a:r>
          </a:p>
          <a:p>
            <a:pPr marL="1147559" lvl="2" indent="-382520">
              <a:lnSpc>
                <a:spcPts val="3720"/>
              </a:lnSpc>
              <a:buFont typeface="Arial"/>
              <a:buChar char="⚬"/>
            </a:pPr>
            <a:r>
              <a:rPr lang="en-US" sz="2657">
                <a:solidFill>
                  <a:srgbClr val="1C1B1D"/>
                </a:solidFill>
                <a:latin typeface="RoxboroughCF"/>
              </a:rPr>
              <a:t>Birleştirdik </a:t>
            </a:r>
          </a:p>
          <a:p>
            <a:pPr marL="573780" lvl="1" indent="-286890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2310C4"/>
                </a:solidFill>
                <a:latin typeface="RoxboroughCF"/>
              </a:rPr>
              <a:t>Aykırı Değerler</a:t>
            </a:r>
          </a:p>
          <a:p>
            <a:pPr marL="1147559" lvl="2" indent="-382520">
              <a:lnSpc>
                <a:spcPts val="3720"/>
              </a:lnSpc>
              <a:buFont typeface="Arial"/>
              <a:buChar char="⚬"/>
            </a:pPr>
            <a:r>
              <a:rPr lang="en-US" sz="2657">
                <a:solidFill>
                  <a:srgbClr val="1C1B1D"/>
                </a:solidFill>
                <a:latin typeface="RoxboroughCF"/>
              </a:rPr>
              <a:t>Nihai model </a:t>
            </a:r>
            <a:r>
              <a:rPr lang="en-US" sz="2657">
                <a:solidFill>
                  <a:srgbClr val="1C1B1D"/>
                </a:solidFill>
                <a:latin typeface="RoxboroughCF Bold"/>
              </a:rPr>
              <a:t>ağaç tabanlı</a:t>
            </a:r>
          </a:p>
          <a:p>
            <a:pPr marL="573780" lvl="1" indent="-286890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2310C4"/>
                </a:solidFill>
                <a:latin typeface="RoxboroughCF"/>
              </a:rPr>
              <a:t>Standartlaştırma</a:t>
            </a:r>
          </a:p>
          <a:p>
            <a:pPr marL="1147559" lvl="2" indent="-382520">
              <a:lnSpc>
                <a:spcPts val="3720"/>
              </a:lnSpc>
              <a:buFont typeface="Arial"/>
              <a:buChar char="⚬"/>
            </a:pPr>
            <a:r>
              <a:rPr lang="en-US" sz="2657">
                <a:solidFill>
                  <a:srgbClr val="1C1B1D"/>
                </a:solidFill>
                <a:latin typeface="RoxboroughCF"/>
              </a:rPr>
              <a:t>Robust veya Standart değil, </a:t>
            </a:r>
            <a:r>
              <a:rPr lang="en-US" sz="2657">
                <a:solidFill>
                  <a:srgbClr val="1C1B1D"/>
                </a:solidFill>
                <a:latin typeface="RoxboroughCF Bold"/>
              </a:rPr>
              <a:t>MinMaxScaler</a:t>
            </a:r>
          </a:p>
          <a:p>
            <a:pPr marL="573780" lvl="1" indent="-286890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2310C4"/>
                </a:solidFill>
                <a:latin typeface="RoxboroughCF"/>
              </a:rPr>
              <a:t>Base Modeller</a:t>
            </a:r>
          </a:p>
          <a:p>
            <a:pPr marL="1147559" lvl="2" indent="-382520">
              <a:lnSpc>
                <a:spcPts val="3720"/>
              </a:lnSpc>
              <a:buFont typeface="Arial"/>
              <a:buChar char="⚬"/>
            </a:pPr>
            <a:r>
              <a:rPr lang="en-US" sz="2657">
                <a:solidFill>
                  <a:srgbClr val="1C1B1D"/>
                </a:solidFill>
                <a:latin typeface="RoxboroughCF"/>
              </a:rPr>
              <a:t>LogiReg,  CART, RF, SVC, GBM, XGBoost,   </a:t>
            </a:r>
            <a:r>
              <a:rPr lang="en-US" sz="2657">
                <a:solidFill>
                  <a:srgbClr val="1C1B1D"/>
                </a:solidFill>
                <a:latin typeface="RoxboroughCF Bold"/>
              </a:rPr>
              <a:t>LightGBM, CatBoost</a:t>
            </a:r>
            <a:r>
              <a:rPr lang="en-US" sz="2657">
                <a:solidFill>
                  <a:srgbClr val="1C1B1D"/>
                </a:solidFill>
                <a:latin typeface="RoxboroughCF"/>
              </a:rPr>
              <a:t>, AdaBoost, Bagging, ExtraTrees, HistGradient ve Voting, Stacking</a:t>
            </a:r>
          </a:p>
          <a:p>
            <a:pPr marL="573780" lvl="1" indent="-286890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2310C4"/>
                </a:solidFill>
                <a:latin typeface="RoxboroughCF"/>
              </a:rPr>
              <a:t>RandomizedSearch</a:t>
            </a:r>
          </a:p>
          <a:p>
            <a:pPr marL="1147559" lvl="2" indent="-382520">
              <a:lnSpc>
                <a:spcPts val="3720"/>
              </a:lnSpc>
              <a:buFont typeface="Arial"/>
              <a:buChar char="⚬"/>
            </a:pPr>
            <a:r>
              <a:rPr lang="en-US" sz="2657">
                <a:solidFill>
                  <a:srgbClr val="1C1B1D"/>
                </a:solidFill>
                <a:latin typeface="RoxboroughCF"/>
              </a:rPr>
              <a:t>Sonra </a:t>
            </a:r>
            <a:r>
              <a:rPr lang="en-US" sz="2657">
                <a:solidFill>
                  <a:srgbClr val="1C1B1D"/>
                </a:solidFill>
                <a:latin typeface="RoxboroughCF Bold"/>
              </a:rPr>
              <a:t>GridSearch</a:t>
            </a:r>
          </a:p>
          <a:p>
            <a:pPr marL="573780" lvl="1" indent="-286890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2310C4"/>
                </a:solidFill>
                <a:latin typeface="RoxboroughCF"/>
              </a:rPr>
              <a:t>LightGBM ve CatBoost</a:t>
            </a:r>
          </a:p>
          <a:p>
            <a:pPr marL="1147559" lvl="2" indent="-382520">
              <a:lnSpc>
                <a:spcPts val="3720"/>
              </a:lnSpc>
              <a:buFont typeface="Arial"/>
              <a:buChar char="⚬"/>
            </a:pPr>
            <a:r>
              <a:rPr lang="en-US" sz="2657">
                <a:solidFill>
                  <a:srgbClr val="1C1B1D"/>
                </a:solidFill>
                <a:latin typeface="RoxboroughCF"/>
              </a:rPr>
              <a:t>ile </a:t>
            </a:r>
            <a:r>
              <a:rPr lang="en-US" sz="2657">
                <a:solidFill>
                  <a:srgbClr val="1C1B1D"/>
                </a:solidFill>
                <a:latin typeface="RoxboroughCF Bold"/>
              </a:rPr>
              <a:t>VotingClassifier</a:t>
            </a:r>
          </a:p>
          <a:p>
            <a:pPr marL="573780" lvl="1" indent="-286890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2310C4"/>
                </a:solidFill>
                <a:latin typeface="RoxboroughCF"/>
              </a:rPr>
              <a:t>Kaggle Skoru, hırs yaptık!</a:t>
            </a:r>
          </a:p>
          <a:p>
            <a:pPr marL="1147559" lvl="2" indent="-382520">
              <a:lnSpc>
                <a:spcPts val="3720"/>
              </a:lnSpc>
              <a:buFont typeface="Arial"/>
              <a:buChar char="⚬"/>
            </a:pPr>
            <a:r>
              <a:rPr lang="en-US" sz="2657">
                <a:solidFill>
                  <a:srgbClr val="1C1B1D"/>
                </a:solidFill>
                <a:latin typeface="RoxboroughCF Bold"/>
              </a:rPr>
              <a:t>CSV Blending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795006" y="1396543"/>
            <a:ext cx="658920" cy="6589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7585452" y="1396543"/>
            <a:ext cx="658920" cy="6589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74637" y="6267279"/>
            <a:ext cx="5819376" cy="40197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1530" y="-95250"/>
            <a:ext cx="10150525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Karşılaşılan Durumlar ve Yaklaşımlar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1368" y="1286052"/>
            <a:ext cx="5820919" cy="39854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43756" y="5795499"/>
            <a:ext cx="5793027" cy="39427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1020" t="1216" r="1318" b="2594"/>
          <a:stretch>
            <a:fillRect/>
          </a:stretch>
        </p:blipFill>
        <p:spPr>
          <a:xfrm>
            <a:off x="9501368" y="5795499"/>
            <a:ext cx="5753417" cy="39427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43756" y="1286052"/>
            <a:ext cx="5793027" cy="398542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563544" y="141605"/>
            <a:ext cx="5160913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Validasyon Eğrileri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63201"/>
          <a:stretch>
            <a:fillRect/>
          </a:stretch>
        </p:blipFill>
        <p:spPr>
          <a:xfrm>
            <a:off x="1743281" y="1168417"/>
            <a:ext cx="14296153" cy="9764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43281" y="4637358"/>
            <a:ext cx="14296153" cy="520928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621173" y="8582167"/>
            <a:ext cx="1704833" cy="17048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37E9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66827" y="55880"/>
            <a:ext cx="10954345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Final Modeli, En İyi Parametreler ve Skor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3281" y="2222432"/>
            <a:ext cx="14372509" cy="187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49"/>
              </a:lnSpc>
            </a:pPr>
            <a:r>
              <a:rPr lang="en-US" sz="3626">
                <a:solidFill>
                  <a:srgbClr val="2310C4"/>
                </a:solidFill>
                <a:latin typeface="RoxboroughCF Bold"/>
              </a:rPr>
              <a:t> ROC_AUC Skorları:</a:t>
            </a:r>
          </a:p>
          <a:p>
            <a:pPr>
              <a:lnSpc>
                <a:spcPts val="7642"/>
              </a:lnSpc>
            </a:pPr>
            <a:r>
              <a:rPr lang="en-US" sz="1974">
                <a:solidFill>
                  <a:srgbClr val="000000"/>
                </a:solidFill>
                <a:latin typeface="RoxboroughCF Bold"/>
              </a:rPr>
              <a:t>  </a:t>
            </a:r>
            <a:r>
              <a:rPr lang="en-US" sz="3442">
                <a:solidFill>
                  <a:srgbClr val="000000"/>
                </a:solidFill>
                <a:latin typeface="RoxboroughCF Bold"/>
              </a:rPr>
              <a:t>Lokal   : 0.7878         Kaggle : 0.7964       CSV_blending: 0.7974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714" y="1104900"/>
            <a:ext cx="10241821" cy="90440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-95250"/>
            <a:ext cx="18101423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xboroughCF"/>
              </a:rPr>
              <a:t>Değişken Önem Düzeyleri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35110" y="3196365"/>
            <a:ext cx="7766313" cy="691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2"/>
              </a:lnSpc>
            </a:pPr>
            <a:r>
              <a:rPr lang="en-US" sz="1774">
                <a:solidFill>
                  <a:srgbClr val="2310C4"/>
                </a:solidFill>
                <a:latin typeface="Arimo Bold"/>
              </a:rPr>
              <a:t>1_ANNUITY_OVER_CREDIT (APLLICATON)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Aylık ödenecek tutar / Toplam Kredi Tutarı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2310C4"/>
                </a:solidFill>
                <a:latin typeface="Arimo Bold"/>
              </a:rPr>
              <a:t>1_EXT3_TO_BIRTH_RATIO   &amp; 1_EXT1_TO_BIRTH_RATIO (APLLICATON)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Harici veri kaynağından normalleştirilmiş bir puan / Müşterinin yaşı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2310C4"/>
                </a:solidFill>
                <a:latin typeface="Arimo Bold"/>
              </a:rPr>
              <a:t>1_INCOME_OVER_CREDIT(APLLICATON)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Müşterinin yıllık geliri / Kredi tutarı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2310C4"/>
                </a:solidFill>
                <a:latin typeface="Arimo Bold"/>
              </a:rPr>
              <a:t>1_AGE_OVER_WORK (APLLICATON)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Çalışılan yıl sayısının yaşa oranı.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2310C4"/>
                </a:solidFill>
                <a:latin typeface="Arimo Bold"/>
              </a:rPr>
              <a:t>1_ INSTALMENT_FUTURE_MEAN (POS CASH)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Önceki kredilerin kalan taksitlerinin ortalaması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2310C4"/>
                </a:solidFill>
                <a:latin typeface="Arimo Bold"/>
              </a:rPr>
              <a:t>1_INSTAL_NEW_DPD_MAX (INSTALLMENTS)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(Önceki krediler için) Taksit ne zaman ödenmesi gerekiyordu – Ne zaman ödendi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2310C4"/>
                </a:solidFill>
                <a:latin typeface="Arimo Bold"/>
              </a:rPr>
              <a:t>1_ACTIVE_DAYS_CREDIT_MAX (BUREAU)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Mevcut diğer aktif kredisine kaç gün önce başvurdu (Max)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2310C4"/>
                </a:solidFill>
                <a:latin typeface="Arimo Bold"/>
              </a:rPr>
              <a:t>1_CREDIT_TO_GOODS_RATIO (PREV APP)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Önceki kredi miktarı / Krediye konu ürünlerin tutarı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2310C4"/>
                </a:solidFill>
                <a:latin typeface="Arimo Bold"/>
              </a:rPr>
              <a:t>1_DAYS_TERMINATION_MAX (PREV APP)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Önceki kredinin beklenen sonlanma tarihi (Gün) (Max)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2361" y="852782"/>
            <a:ext cx="5331812" cy="24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                 Feature Eng./Extracting Kolon Sayilari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App            -&gt;     18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Bureau       -&gt;     54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CreditCard -&gt;    161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PosCash    -&gt;      81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Prev_App   -&gt;    118</a:t>
            </a:r>
          </a:p>
          <a:p>
            <a:pPr>
              <a:lnSpc>
                <a:spcPts val="2732"/>
              </a:lnSpc>
            </a:pPr>
            <a:r>
              <a:rPr lang="en-US" sz="1774">
                <a:solidFill>
                  <a:srgbClr val="000000"/>
                </a:solidFill>
                <a:latin typeface="Arimo"/>
              </a:rPr>
              <a:t>Installment -&gt;      26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616</Words>
  <Application>Microsoft Office PowerPoint</Application>
  <PresentationFormat>Özel</PresentationFormat>
  <Paragraphs>119</Paragraphs>
  <Slides>15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3" baseType="lpstr">
      <vt:lpstr>RoxboroughCF Italics</vt:lpstr>
      <vt:lpstr>Arial</vt:lpstr>
      <vt:lpstr>Arimo Bold</vt:lpstr>
      <vt:lpstr>RoxboroughCF</vt:lpstr>
      <vt:lpstr>RoxboroughCF Bold</vt:lpstr>
      <vt:lpstr>Arimo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Credit Default Risk Paylaşılan</dc:title>
  <dc:creator>züleyha koç</dc:creator>
  <cp:lastModifiedBy>züleyha koç</cp:lastModifiedBy>
  <cp:revision>2</cp:revision>
  <dcterms:created xsi:type="dcterms:W3CDTF">2006-08-16T00:00:00Z</dcterms:created>
  <dcterms:modified xsi:type="dcterms:W3CDTF">2021-08-29T17:50:20Z</dcterms:modified>
  <dc:identifier>DAEoSSmTG30</dc:identifier>
</cp:coreProperties>
</file>